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 id="273" r:id="rId49"/>
    <p:sldId id="274" r:id="rId50"/>
    <p:sldId id="275" r:id="rId51"/>
    <p:sldId id="276" r:id="rId52"/>
    <p:sldId id="277" r:id="rId53"/>
    <p:sldId id="278" r:id="rId54"/>
    <p:sldId id="280" r:id="rId55"/>
  </p:sldIdLst>
  <p:sldSz cx="9144000" cy="51435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slide" Target="slides/slide24.xml"/><Relationship Id="rId54" Type="http://schemas.openxmlformats.org/officeDocument/2006/relationships/slide" Target="slides/slide23.xml"/><Relationship Id="rId53" Type="http://schemas.openxmlformats.org/officeDocument/2006/relationships/slide" Target="slides/slide22.xml"/><Relationship Id="rId52" Type="http://schemas.openxmlformats.org/officeDocument/2006/relationships/slide" Target="slides/slide21.xml"/><Relationship Id="rId51" Type="http://schemas.openxmlformats.org/officeDocument/2006/relationships/slide" Target="slides/slide20.xml"/><Relationship Id="rId50" Type="http://schemas.openxmlformats.org/officeDocument/2006/relationships/slide" Target="slides/slide19.xml"/><Relationship Id="rId5" Type="http://schemas.openxmlformats.org/officeDocument/2006/relationships/slideMaster" Target="slideMasters/slideMaster4.xml"/><Relationship Id="rId49" Type="http://schemas.openxmlformats.org/officeDocument/2006/relationships/slide" Target="slides/slide18.xml"/><Relationship Id="rId48" Type="http://schemas.openxmlformats.org/officeDocument/2006/relationships/slide" Target="slides/slide17.xml"/><Relationship Id="rId47" Type="http://schemas.openxmlformats.org/officeDocument/2006/relationships/slide" Target="slides/slide16.xml"/><Relationship Id="rId46" Type="http://schemas.openxmlformats.org/officeDocument/2006/relationships/slide" Target="slides/slide15.xml"/><Relationship Id="rId45" Type="http://schemas.openxmlformats.org/officeDocument/2006/relationships/slide" Target="slides/slide14.xml"/><Relationship Id="rId44" Type="http://schemas.openxmlformats.org/officeDocument/2006/relationships/slide" Target="slides/slide13.xml"/><Relationship Id="rId43" Type="http://schemas.openxmlformats.org/officeDocument/2006/relationships/slide" Target="slides/slide12.xml"/><Relationship Id="rId42" Type="http://schemas.openxmlformats.org/officeDocument/2006/relationships/slide" Target="slides/slide11.xml"/><Relationship Id="rId41" Type="http://schemas.openxmlformats.org/officeDocument/2006/relationships/slide" Target="slides/slide10.xml"/><Relationship Id="rId40" Type="http://schemas.openxmlformats.org/officeDocument/2006/relationships/slide" Target="slides/slide9.xml"/><Relationship Id="rId4" Type="http://schemas.openxmlformats.org/officeDocument/2006/relationships/slideMaster" Target="slideMasters/slideMaster3.xml"/><Relationship Id="rId39" Type="http://schemas.openxmlformats.org/officeDocument/2006/relationships/slide" Target="slides/slide8.xml"/><Relationship Id="rId38" Type="http://schemas.openxmlformats.org/officeDocument/2006/relationships/slide" Target="slides/slide7.xml"/><Relationship Id="rId37" Type="http://schemas.openxmlformats.org/officeDocument/2006/relationships/slide" Target="slides/slide6.xml"/><Relationship Id="rId36" Type="http://schemas.openxmlformats.org/officeDocument/2006/relationships/slide" Target="slides/slide5.xml"/><Relationship Id="rId35" Type="http://schemas.openxmlformats.org/officeDocument/2006/relationships/slide" Target="slides/slide4.xml"/><Relationship Id="rId34" Type="http://schemas.openxmlformats.org/officeDocument/2006/relationships/slide" Target="slides/slide3.xml"/><Relationship Id="rId33" Type="http://schemas.openxmlformats.org/officeDocument/2006/relationships/slide" Target="slides/slide2.xml"/><Relationship Id="rId32" Type="http://schemas.openxmlformats.org/officeDocument/2006/relationships/slide" Target="slides/slide1.xml"/><Relationship Id="rId31" Type="http://schemas.openxmlformats.org/officeDocument/2006/relationships/slideMaster" Target="slideMasters/slideMaster30.xml"/><Relationship Id="rId30" Type="http://schemas.openxmlformats.org/officeDocument/2006/relationships/slideMaster" Target="slideMasters/slideMaster29.xml"/><Relationship Id="rId3" Type="http://schemas.openxmlformats.org/officeDocument/2006/relationships/slideMaster" Target="slideMasters/slideMaster2.xml"/><Relationship Id="rId29" Type="http://schemas.openxmlformats.org/officeDocument/2006/relationships/slideMaster" Target="slideMasters/slideMaster28.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2"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4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598"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59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625"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62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
        <p:nvSpPr>
          <p:cNvPr id="62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657"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0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10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4" Type="http://schemas.openxmlformats.org/officeDocument/2006/relationships/theme" Target="../theme/theme10.xml"/><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4" Type="http://schemas.openxmlformats.org/officeDocument/2006/relationships/theme" Target="../theme/theme11.xml"/><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3" Type="http://schemas.openxmlformats.org/officeDocument/2006/relationships/theme" Target="../theme/theme12.xml"/><Relationship Id="rId2" Type="http://schemas.openxmlformats.org/officeDocument/2006/relationships/image" Target="../media/image3.png"/><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4" Type="http://schemas.openxmlformats.org/officeDocument/2006/relationships/theme" Target="../theme/theme13.xml"/><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4" Type="http://schemas.openxmlformats.org/officeDocument/2006/relationships/theme" Target="../theme/theme14.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4" Type="http://schemas.openxmlformats.org/officeDocument/2006/relationships/theme" Target="../theme/theme15.xml"/><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theme" Target="../theme/theme16.xml"/><Relationship Id="rId2" Type="http://schemas.openxmlformats.org/officeDocument/2006/relationships/image" Target="../media/image1.png"/><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4" Type="http://schemas.openxmlformats.org/officeDocument/2006/relationships/theme" Target="../theme/theme17.xml"/><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4" Type="http://schemas.openxmlformats.org/officeDocument/2006/relationships/theme" Target="../theme/theme18.xml"/><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3" Type="http://schemas.openxmlformats.org/officeDocument/2006/relationships/theme" Target="../theme/theme19.xml"/><Relationship Id="rId2" Type="http://schemas.openxmlformats.org/officeDocument/2006/relationships/image" Target="../media/image3.png"/><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image" Target="../media/image3.png"/><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4" Type="http://schemas.openxmlformats.org/officeDocument/2006/relationships/theme" Target="../theme/theme20.xml"/><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4" Type="http://schemas.openxmlformats.org/officeDocument/2006/relationships/theme" Target="../theme/theme21.xml"/><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4" Type="http://schemas.openxmlformats.org/officeDocument/2006/relationships/theme" Target="../theme/theme22.xml"/><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4" Type="http://schemas.openxmlformats.org/officeDocument/2006/relationships/theme" Target="../theme/theme23.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4" Type="http://schemas.openxmlformats.org/officeDocument/2006/relationships/theme" Target="../theme/theme24.xml"/><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3" Type="http://schemas.openxmlformats.org/officeDocument/2006/relationships/theme" Target="../theme/theme25.xml"/><Relationship Id="rId2" Type="http://schemas.openxmlformats.org/officeDocument/2006/relationships/image" Target="../media/image3.png"/><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4" Type="http://schemas.openxmlformats.org/officeDocument/2006/relationships/theme" Target="../theme/theme26.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6.xml"/></Relationships>
</file>

<file path=ppt/slideMasters/_rels/slideMaster27.xml.rels><?xml version="1.0" encoding="UTF-8" standalone="yes"?>
<Relationships xmlns="http://schemas.openxmlformats.org/package/2006/relationships"><Relationship Id="rId3" Type="http://schemas.openxmlformats.org/officeDocument/2006/relationships/theme" Target="../theme/theme27.xml"/><Relationship Id="rId2" Type="http://schemas.openxmlformats.org/officeDocument/2006/relationships/image" Target="../media/image3.png"/><Relationship Id="rId1" Type="http://schemas.openxmlformats.org/officeDocument/2006/relationships/slideLayout" Target="../slideLayouts/slideLayout27.xml"/></Relationships>
</file>

<file path=ppt/slideMasters/_rels/slideMaster28.xml.rels><?xml version="1.0" encoding="UTF-8" standalone="yes"?>
<Relationships xmlns="http://schemas.openxmlformats.org/package/2006/relationships"><Relationship Id="rId2" Type="http://schemas.openxmlformats.org/officeDocument/2006/relationships/theme" Target="../theme/theme28.xml"/><Relationship Id="rId1" Type="http://schemas.openxmlformats.org/officeDocument/2006/relationships/slideLayout" Target="../slideLayouts/slideLayout28.xml"/></Relationships>
</file>

<file path=ppt/slideMasters/_rels/slideMaster29.xml.rels><?xml version="1.0" encoding="UTF-8" standalone="yes"?>
<Relationships xmlns="http://schemas.openxmlformats.org/package/2006/relationships"><Relationship Id="rId2" Type="http://schemas.openxmlformats.org/officeDocument/2006/relationships/theme" Target="../theme/theme29.xml"/><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2" Type="http://schemas.openxmlformats.org/officeDocument/2006/relationships/theme" Target="../theme/theme30.xml"/><Relationship Id="rId1"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4" Type="http://schemas.openxmlformats.org/officeDocument/2006/relationships/theme" Target="../theme/theme4.xml"/><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4" Type="http://schemas.openxmlformats.org/officeDocument/2006/relationships/theme" Target="../theme/theme5.xml"/><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4" Type="http://schemas.openxmlformats.org/officeDocument/2006/relationships/theme" Target="../theme/theme6.xml"/><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image" Target="../media/image1.png"/><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image" Target="../media/image3.png"/><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0" name="Google Shape;9;p2"/>
          <p:cNvSpPr/>
          <p:nvPr/>
        </p:nvSpPr>
        <p:spPr>
          <a:xfrm>
            <a:off x="8341920" y="46440"/>
            <a:ext cx="731160" cy="767520"/>
          </a:xfrm>
          <a:prstGeom prst="star10">
            <a:avLst>
              <a:gd name="adj" fmla="val 17041"/>
              <a:gd name="hf" fmla="val 105146"/>
            </a:avLst>
          </a:prstGeom>
          <a:solidFill>
            <a:schemeClr val="accent2"/>
          </a:solidFill>
          <a:ln w="0">
            <a:noFill/>
          </a:ln>
        </p:spPr>
        <p:style>
          <a:lnRef idx="0">
            <a:srgbClr val="FFFFFF"/>
          </a:lnRef>
          <a:fillRef idx="0">
            <a:srgbClr val="FFFFFF"/>
          </a:fillRef>
          <a:effectRef idx="0">
            <a:srgbClr val="FFFFFF"/>
          </a:effectRef>
          <a:fontRef idx="minor"/>
        </p:style>
        <p:txBody>
          <a:bodyPr tIns="77040" bIns="77040" anchor="ctr">
            <a:noAutofit/>
          </a:bodyPr>
          <a:p>
            <a:pPr algn="ctr" defTabSz="914400">
              <a:lnSpc>
                <a:spcPct val="100000"/>
              </a:lnSpc>
              <a:tabLst>
                <a:tab pos="0" algn="l"/>
              </a:tabLst>
            </a:pPr>
            <a:endParaRPr lang="en-US" sz="1800" b="0" strike="noStrike" spc="-1">
              <a:solidFill>
                <a:srgbClr val="000000"/>
              </a:solidFill>
              <a:latin typeface="OpenSymbol"/>
            </a:endParaRPr>
          </a:p>
        </p:txBody>
      </p:sp>
      <p:pic>
        <p:nvPicPr>
          <p:cNvPr id="2" name="Google Shape;10;p2"/>
          <p:cNvPicPr/>
          <p:nvPr/>
        </p:nvPicPr>
        <p:blipFill>
          <a:blip r:embed="rId2"/>
          <a:srcRect l="25238" r="24663"/>
          <a:stretch>
            <a:fillRect/>
          </a:stretch>
        </p:blipFill>
        <p:spPr>
          <a:xfrm flipH="1">
            <a:off x="-358920" y="-484200"/>
            <a:ext cx="1732320" cy="1828440"/>
          </a:xfrm>
          <a:prstGeom prst="rect">
            <a:avLst/>
          </a:prstGeom>
          <a:ln w="0">
            <a:noFill/>
          </a:ln>
        </p:spPr>
      </p:pic>
      <p:pic>
        <p:nvPicPr>
          <p:cNvPr id="3" name="Google Shape;11;p2"/>
          <p:cNvPicPr/>
          <p:nvPr/>
        </p:nvPicPr>
        <p:blipFill>
          <a:blip r:embed="rId3"/>
          <a:srcRect l="15575" r="17319"/>
          <a:stretch>
            <a:fillRect/>
          </a:stretch>
        </p:blipFill>
        <p:spPr>
          <a:xfrm rot="7309200">
            <a:off x="7873200" y="3692160"/>
            <a:ext cx="2324520" cy="1828440"/>
          </a:xfrm>
          <a:prstGeom prst="rect">
            <a:avLst/>
          </a:prstGeom>
          <a:ln w="0">
            <a:noFill/>
          </a:ln>
        </p:spPr>
      </p:pic>
      <p:grpSp>
        <p:nvGrpSpPr>
          <p:cNvPr id="4" name="Google Shape;12;p2"/>
          <p:cNvGrpSpPr/>
          <p:nvPr/>
        </p:nvGrpSpPr>
        <p:grpSpPr>
          <a:xfrm>
            <a:off x="241920" y="185040"/>
            <a:ext cx="8602560" cy="2913480"/>
            <a:chOff x="241920" y="185040"/>
            <a:chExt cx="8602560" cy="2913480"/>
          </a:xfrm>
        </p:grpSpPr>
        <p:sp>
          <p:nvSpPr>
            <p:cNvPr id="5" name="Google Shape;13;p2"/>
            <p:cNvSpPr/>
            <p:nvPr/>
          </p:nvSpPr>
          <p:spPr>
            <a:xfrm>
              <a:off x="241920" y="1748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 name="Google Shape;14;p2"/>
            <p:cNvSpPr/>
            <p:nvPr/>
          </p:nvSpPr>
          <p:spPr>
            <a:xfrm>
              <a:off x="6123960" y="1850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7" name="Google Shape;15;p2"/>
            <p:cNvSpPr/>
            <p:nvPr/>
          </p:nvSpPr>
          <p:spPr>
            <a:xfrm>
              <a:off x="8570520" y="28245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8" name="Google Shape;16;p2"/>
          <p:cNvGrpSpPr/>
          <p:nvPr/>
        </p:nvGrpSpPr>
        <p:grpSpPr>
          <a:xfrm>
            <a:off x="2450520" y="305640"/>
            <a:ext cx="2258280" cy="4574880"/>
            <a:chOff x="2450520" y="305640"/>
            <a:chExt cx="2258280" cy="4574880"/>
          </a:xfrm>
        </p:grpSpPr>
        <p:grpSp>
          <p:nvGrpSpPr>
            <p:cNvPr id="9" name="Google Shape;17;p2"/>
            <p:cNvGrpSpPr/>
            <p:nvPr/>
          </p:nvGrpSpPr>
          <p:grpSpPr>
            <a:xfrm>
              <a:off x="2450520" y="305640"/>
              <a:ext cx="273960" cy="32400"/>
              <a:chOff x="2450520" y="305640"/>
              <a:chExt cx="273960" cy="32400"/>
            </a:xfrm>
          </p:grpSpPr>
          <p:sp>
            <p:nvSpPr>
              <p:cNvPr id="10" name="Google Shape;18;p2"/>
              <p:cNvSpPr/>
              <p:nvPr/>
            </p:nvSpPr>
            <p:spPr>
              <a:xfrm>
                <a:off x="2450520" y="3056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1" name="Google Shape;19;p2"/>
              <p:cNvSpPr/>
              <p:nvPr/>
            </p:nvSpPr>
            <p:spPr>
              <a:xfrm>
                <a:off x="2511000" y="3056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2" name="Google Shape;20;p2"/>
              <p:cNvSpPr/>
              <p:nvPr/>
            </p:nvSpPr>
            <p:spPr>
              <a:xfrm>
                <a:off x="2571480" y="3056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3" name="Google Shape;21;p2"/>
              <p:cNvSpPr/>
              <p:nvPr/>
            </p:nvSpPr>
            <p:spPr>
              <a:xfrm>
                <a:off x="2631960" y="3056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4" name="Google Shape;22;p2"/>
              <p:cNvSpPr/>
              <p:nvPr/>
            </p:nvSpPr>
            <p:spPr>
              <a:xfrm>
                <a:off x="2692080" y="3056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15" name="Google Shape;23;p2"/>
            <p:cNvGrpSpPr/>
            <p:nvPr/>
          </p:nvGrpSpPr>
          <p:grpSpPr>
            <a:xfrm>
              <a:off x="4434840" y="4848120"/>
              <a:ext cx="273960" cy="32400"/>
              <a:chOff x="4434840" y="4848120"/>
              <a:chExt cx="273960" cy="32400"/>
            </a:xfrm>
          </p:grpSpPr>
          <p:sp>
            <p:nvSpPr>
              <p:cNvPr id="16" name="Google Shape;24;p2"/>
              <p:cNvSpPr/>
              <p:nvPr/>
            </p:nvSpPr>
            <p:spPr>
              <a:xfrm>
                <a:off x="4434840" y="48481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7" name="Google Shape;25;p2"/>
              <p:cNvSpPr/>
              <p:nvPr/>
            </p:nvSpPr>
            <p:spPr>
              <a:xfrm>
                <a:off x="4495320" y="48481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8" name="Google Shape;26;p2"/>
              <p:cNvSpPr/>
              <p:nvPr/>
            </p:nvSpPr>
            <p:spPr>
              <a:xfrm>
                <a:off x="4555800" y="48481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9" name="Google Shape;27;p2"/>
              <p:cNvSpPr/>
              <p:nvPr/>
            </p:nvSpPr>
            <p:spPr>
              <a:xfrm>
                <a:off x="4615920" y="48481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0" name="Google Shape;28;p2"/>
              <p:cNvSpPr/>
              <p:nvPr/>
            </p:nvSpPr>
            <p:spPr>
              <a:xfrm>
                <a:off x="4676400" y="48481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grpSp>
      <p:pic>
        <p:nvPicPr>
          <p:cNvPr id="21" name="Google Shape;29;p2"/>
          <p:cNvPicPr/>
          <p:nvPr/>
        </p:nvPicPr>
        <p:blipFill>
          <a:blip r:embed="rId4"/>
          <a:srcRect l="57098" t="16029" r="3509" b="43399"/>
          <a:stretch>
            <a:fillRect/>
          </a:stretch>
        </p:blipFill>
        <p:spPr>
          <a:xfrm>
            <a:off x="27360" y="4233240"/>
            <a:ext cx="1371240" cy="1371240"/>
          </a:xfrm>
          <a:prstGeom prst="rect">
            <a:avLst/>
          </a:prstGeom>
          <a:ln w="0">
            <a:noFill/>
          </a:ln>
        </p:spPr>
      </p:pic>
      <p:grpSp>
        <p:nvGrpSpPr>
          <p:cNvPr id="22" name="Google Shape;30;p2"/>
          <p:cNvGrpSpPr/>
          <p:nvPr/>
        </p:nvGrpSpPr>
        <p:grpSpPr>
          <a:xfrm>
            <a:off x="-548640" y="1564200"/>
            <a:ext cx="10103760" cy="2444760"/>
            <a:chOff x="-548640" y="1564200"/>
            <a:chExt cx="10103760" cy="2444760"/>
          </a:xfrm>
        </p:grpSpPr>
        <p:grpSp>
          <p:nvGrpSpPr>
            <p:cNvPr id="23" name="Google Shape;31;p2"/>
            <p:cNvGrpSpPr/>
            <p:nvPr/>
          </p:nvGrpSpPr>
          <p:grpSpPr>
            <a:xfrm>
              <a:off x="-548640" y="2912400"/>
              <a:ext cx="1096560" cy="1096560"/>
              <a:chOff x="-548640" y="2912400"/>
              <a:chExt cx="1096560" cy="1096560"/>
            </a:xfrm>
          </p:grpSpPr>
          <p:sp>
            <p:nvSpPr>
              <p:cNvPr id="24" name="Google Shape;32;p2"/>
              <p:cNvSpPr/>
              <p:nvPr/>
            </p:nvSpPr>
            <p:spPr>
              <a:xfrm>
                <a:off x="-548640" y="29124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5" name="Google Shape;33;p2"/>
              <p:cNvSpPr/>
              <p:nvPr/>
            </p:nvSpPr>
            <p:spPr>
              <a:xfrm>
                <a:off x="-492120" y="29689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6" name="Google Shape;34;p2"/>
              <p:cNvSpPr/>
              <p:nvPr/>
            </p:nvSpPr>
            <p:spPr>
              <a:xfrm>
                <a:off x="-438840" y="30218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7" name="Google Shape;35;p2"/>
              <p:cNvSpPr/>
              <p:nvPr/>
            </p:nvSpPr>
            <p:spPr>
              <a:xfrm>
                <a:off x="-384120" y="30769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8" name="Google Shape;36;p2"/>
              <p:cNvSpPr/>
              <p:nvPr/>
            </p:nvSpPr>
            <p:spPr>
              <a:xfrm>
                <a:off x="-329040" y="31316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9" name="Google Shape;37;p2"/>
              <p:cNvSpPr/>
              <p:nvPr/>
            </p:nvSpPr>
            <p:spPr>
              <a:xfrm>
                <a:off x="-274320" y="31863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0" name="Google Shape;38;p2"/>
              <p:cNvSpPr/>
              <p:nvPr/>
            </p:nvSpPr>
            <p:spPr>
              <a:xfrm>
                <a:off x="-213480" y="32475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1" name="Google Shape;39;p2"/>
              <p:cNvSpPr/>
              <p:nvPr/>
            </p:nvSpPr>
            <p:spPr>
              <a:xfrm>
                <a:off x="-152280" y="33084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2" name="Google Shape;40;p2"/>
            <p:cNvGrpSpPr/>
            <p:nvPr/>
          </p:nvGrpSpPr>
          <p:grpSpPr>
            <a:xfrm>
              <a:off x="8732520" y="1564200"/>
              <a:ext cx="822600" cy="822600"/>
              <a:chOff x="8732520" y="1564200"/>
              <a:chExt cx="822600" cy="822600"/>
            </a:xfrm>
          </p:grpSpPr>
          <p:sp>
            <p:nvSpPr>
              <p:cNvPr id="33" name="Google Shape;41;p2"/>
              <p:cNvSpPr/>
              <p:nvPr/>
            </p:nvSpPr>
            <p:spPr>
              <a:xfrm>
                <a:off x="8732520" y="156420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4" name="Google Shape;42;p2"/>
              <p:cNvSpPr/>
              <p:nvPr/>
            </p:nvSpPr>
            <p:spPr>
              <a:xfrm>
                <a:off x="8775000" y="160668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5" name="Google Shape;43;p2"/>
              <p:cNvSpPr/>
              <p:nvPr/>
            </p:nvSpPr>
            <p:spPr>
              <a:xfrm>
                <a:off x="8814600" y="16462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6" name="Google Shape;44;p2"/>
              <p:cNvSpPr/>
              <p:nvPr/>
            </p:nvSpPr>
            <p:spPr>
              <a:xfrm>
                <a:off x="8856000" y="168768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7" name="Google Shape;45;p2"/>
              <p:cNvSpPr/>
              <p:nvPr/>
            </p:nvSpPr>
            <p:spPr>
              <a:xfrm>
                <a:off x="8897040" y="172872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8" name="Google Shape;46;p2"/>
              <p:cNvSpPr/>
              <p:nvPr/>
            </p:nvSpPr>
            <p:spPr>
              <a:xfrm>
                <a:off x="8938080" y="176976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9" name="Google Shape;47;p2"/>
              <p:cNvSpPr/>
              <p:nvPr/>
            </p:nvSpPr>
            <p:spPr>
              <a:xfrm>
                <a:off x="8983800" y="181548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0" name="Google Shape;48;p2"/>
              <p:cNvSpPr/>
              <p:nvPr/>
            </p:nvSpPr>
            <p:spPr>
              <a:xfrm>
                <a:off x="9029880" y="186120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41" name="PlaceHolder 1"/>
          <p:cNvSpPr>
            <a:spLocks noGrp="1"/>
          </p:cNvSpPr>
          <p:nvPr>
            <p:ph type="title"/>
          </p:nvPr>
        </p:nvSpPr>
        <p:spPr>
          <a:xfrm>
            <a:off x="911160" y="1203120"/>
            <a:ext cx="7321320" cy="2086560"/>
          </a:xfrm>
          <a:prstGeom prst="rect">
            <a:avLst/>
          </a:prstGeom>
          <a:noFill/>
          <a:ln w="0">
            <a:noFill/>
          </a:ln>
        </p:spPr>
        <p:txBody>
          <a:bodyPr lIns="91440" tIns="91440" rIns="91440" bIns="91440" anchor="b">
            <a:noAutofit/>
          </a:bodyPr>
          <a:p>
            <a:pPr indent="0">
              <a:buNone/>
            </a:pPr>
            <a:r>
              <a:rPr lang="fr-FR" sz="7200" b="0" strike="noStrike" spc="-1">
                <a:solidFill>
                  <a:schemeClr val="dk1"/>
                </a:solidFill>
                <a:latin typeface="Arial" panose="020B0604020202020204"/>
              </a:rPr>
              <a:t>Click to edit the title text format</a:t>
            </a:r>
            <a:endParaRPr lang="fr-FR" sz="7200" b="0" strike="noStrike" spc="-1">
              <a:solidFill>
                <a:schemeClr val="dk1"/>
              </a:solidFill>
              <a:latin typeface="Arial" panose="020B0604020202020204"/>
            </a:endParaRPr>
          </a:p>
        </p:txBody>
      </p:sp>
      <p:sp>
        <p:nvSpPr>
          <p:cNvPr id="4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17" name="Google Shape;420;p19"/>
          <p:cNvPicPr/>
          <p:nvPr/>
        </p:nvPicPr>
        <p:blipFill>
          <a:blip r:embed="rId2">
            <a:alphaModFix amt="63000"/>
          </a:blip>
          <a:srcRect l="50780" t="55966" r="5115"/>
          <a:stretch>
            <a:fillRect/>
          </a:stretch>
        </p:blipFill>
        <p:spPr>
          <a:xfrm rot="1522200">
            <a:off x="7492320" y="3947760"/>
            <a:ext cx="2343240" cy="2284560"/>
          </a:xfrm>
          <a:prstGeom prst="rect">
            <a:avLst/>
          </a:prstGeom>
          <a:ln w="0">
            <a:noFill/>
          </a:ln>
        </p:spPr>
      </p:pic>
      <p:sp>
        <p:nvSpPr>
          <p:cNvPr id="218" name="Google Shape;421;p19"/>
          <p:cNvSpPr/>
          <p:nvPr/>
        </p:nvSpPr>
        <p:spPr>
          <a:xfrm rot="10800000">
            <a:off x="8611200" y="316620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219" name="Google Shape;422;p19"/>
          <p:cNvGrpSpPr/>
          <p:nvPr/>
        </p:nvGrpSpPr>
        <p:grpSpPr>
          <a:xfrm>
            <a:off x="442440" y="1799640"/>
            <a:ext cx="32400" cy="273960"/>
            <a:chOff x="442440" y="1799640"/>
            <a:chExt cx="32400" cy="273960"/>
          </a:xfrm>
        </p:grpSpPr>
        <p:sp>
          <p:nvSpPr>
            <p:cNvPr id="220" name="Google Shape;423;p19"/>
            <p:cNvSpPr/>
            <p:nvPr/>
          </p:nvSpPr>
          <p:spPr>
            <a:xfrm rot="5400000">
              <a:off x="442440" y="17996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21" name="Google Shape;424;p19"/>
            <p:cNvSpPr/>
            <p:nvPr/>
          </p:nvSpPr>
          <p:spPr>
            <a:xfrm rot="5400000">
              <a:off x="442440" y="18597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22" name="Google Shape;425;p19"/>
            <p:cNvSpPr/>
            <p:nvPr/>
          </p:nvSpPr>
          <p:spPr>
            <a:xfrm rot="5400000">
              <a:off x="442440" y="19202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23" name="Google Shape;426;p19"/>
            <p:cNvSpPr/>
            <p:nvPr/>
          </p:nvSpPr>
          <p:spPr>
            <a:xfrm rot="5400000">
              <a:off x="442440" y="19807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24" name="Google Shape;427;p19"/>
            <p:cNvSpPr/>
            <p:nvPr/>
          </p:nvSpPr>
          <p:spPr>
            <a:xfrm rot="5400000">
              <a:off x="442440" y="20412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225" name="Google Shape;428;p19"/>
          <p:cNvGrpSpPr/>
          <p:nvPr/>
        </p:nvGrpSpPr>
        <p:grpSpPr>
          <a:xfrm>
            <a:off x="-548640" y="564840"/>
            <a:ext cx="10108080" cy="3773160"/>
            <a:chOff x="-548640" y="564840"/>
            <a:chExt cx="10108080" cy="3773160"/>
          </a:xfrm>
        </p:grpSpPr>
        <p:grpSp>
          <p:nvGrpSpPr>
            <p:cNvPr id="226" name="Google Shape;429;p19"/>
            <p:cNvGrpSpPr/>
            <p:nvPr/>
          </p:nvGrpSpPr>
          <p:grpSpPr>
            <a:xfrm>
              <a:off x="-548640" y="564840"/>
              <a:ext cx="1096920" cy="1096920"/>
              <a:chOff x="-548640" y="564840"/>
              <a:chExt cx="1096920" cy="1096920"/>
            </a:xfrm>
          </p:grpSpPr>
          <p:sp>
            <p:nvSpPr>
              <p:cNvPr id="227" name="Google Shape;430;p19"/>
              <p:cNvSpPr/>
              <p:nvPr/>
            </p:nvSpPr>
            <p:spPr>
              <a:xfrm>
                <a:off x="-548640" y="56484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28" name="Google Shape;431;p19"/>
              <p:cNvSpPr/>
              <p:nvPr/>
            </p:nvSpPr>
            <p:spPr>
              <a:xfrm>
                <a:off x="-492120" y="6213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29" name="Google Shape;432;p19"/>
              <p:cNvSpPr/>
              <p:nvPr/>
            </p:nvSpPr>
            <p:spPr>
              <a:xfrm>
                <a:off x="-439200" y="6742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30" name="Google Shape;433;p19"/>
              <p:cNvSpPr/>
              <p:nvPr/>
            </p:nvSpPr>
            <p:spPr>
              <a:xfrm>
                <a:off x="-384120" y="7293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31" name="Google Shape;434;p19"/>
              <p:cNvSpPr/>
              <p:nvPr/>
            </p:nvSpPr>
            <p:spPr>
              <a:xfrm>
                <a:off x="-329040" y="7840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32" name="Google Shape;435;p19"/>
              <p:cNvSpPr/>
              <p:nvPr/>
            </p:nvSpPr>
            <p:spPr>
              <a:xfrm>
                <a:off x="-274320" y="83916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33" name="Google Shape;436;p19"/>
              <p:cNvSpPr/>
              <p:nvPr/>
            </p:nvSpPr>
            <p:spPr>
              <a:xfrm>
                <a:off x="-213480" y="90000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34" name="Google Shape;437;p19"/>
              <p:cNvSpPr/>
              <p:nvPr/>
            </p:nvSpPr>
            <p:spPr>
              <a:xfrm>
                <a:off x="-152280" y="96084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235" name="Google Shape;438;p19"/>
            <p:cNvGrpSpPr/>
            <p:nvPr/>
          </p:nvGrpSpPr>
          <p:grpSpPr>
            <a:xfrm>
              <a:off x="8736840" y="3515400"/>
              <a:ext cx="822600" cy="822600"/>
              <a:chOff x="8736840" y="3515400"/>
              <a:chExt cx="822600" cy="822600"/>
            </a:xfrm>
          </p:grpSpPr>
          <p:sp>
            <p:nvSpPr>
              <p:cNvPr id="236" name="Google Shape;439;p19"/>
              <p:cNvSpPr/>
              <p:nvPr/>
            </p:nvSpPr>
            <p:spPr>
              <a:xfrm rot="10800000">
                <a:off x="8736840" y="351540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37" name="Google Shape;440;p19"/>
              <p:cNvSpPr/>
              <p:nvPr/>
            </p:nvSpPr>
            <p:spPr>
              <a:xfrm rot="10800000">
                <a:off x="8779320" y="355788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38" name="Google Shape;441;p19"/>
              <p:cNvSpPr/>
              <p:nvPr/>
            </p:nvSpPr>
            <p:spPr>
              <a:xfrm rot="10800000">
                <a:off x="8819280" y="35974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39" name="Google Shape;442;p19"/>
              <p:cNvSpPr/>
              <p:nvPr/>
            </p:nvSpPr>
            <p:spPr>
              <a:xfrm rot="10800000">
                <a:off x="8860320" y="363888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40" name="Google Shape;443;p19"/>
              <p:cNvSpPr/>
              <p:nvPr/>
            </p:nvSpPr>
            <p:spPr>
              <a:xfrm rot="10800000">
                <a:off x="8901360" y="367992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41" name="Google Shape;444;p19"/>
              <p:cNvSpPr/>
              <p:nvPr/>
            </p:nvSpPr>
            <p:spPr>
              <a:xfrm rot="10800000">
                <a:off x="8942760" y="372096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42" name="Google Shape;445;p19"/>
              <p:cNvSpPr/>
              <p:nvPr/>
            </p:nvSpPr>
            <p:spPr>
              <a:xfrm rot="10800000">
                <a:off x="8988480" y="376668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43" name="Google Shape;446;p19"/>
              <p:cNvSpPr/>
              <p:nvPr/>
            </p:nvSpPr>
            <p:spPr>
              <a:xfrm rot="10800000">
                <a:off x="9033840" y="381240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244" name="Google Shape;447;p19"/>
          <p:cNvPicPr/>
          <p:nvPr/>
        </p:nvPicPr>
        <p:blipFill>
          <a:blip r:embed="rId3"/>
          <a:srcRect l="15074" t="23118" r="19923" b="25916"/>
          <a:stretch>
            <a:fillRect/>
          </a:stretch>
        </p:blipFill>
        <p:spPr>
          <a:xfrm rot="21062400">
            <a:off x="-1703880" y="-714600"/>
            <a:ext cx="2707200" cy="2072880"/>
          </a:xfrm>
          <a:prstGeom prst="rect">
            <a:avLst/>
          </a:prstGeom>
          <a:ln w="0">
            <a:noFill/>
          </a:ln>
        </p:spPr>
      </p:pic>
      <p:sp>
        <p:nvSpPr>
          <p:cNvPr id="245" name="PlaceHolder 1"/>
          <p:cNvSpPr>
            <a:spLocks noGrp="1"/>
          </p:cNvSpPr>
          <p:nvPr>
            <p:ph type="title"/>
          </p:nvPr>
        </p:nvSpPr>
        <p:spPr>
          <a:xfrm>
            <a:off x="720000" y="1662120"/>
            <a:ext cx="3121920" cy="105264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24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7" name="Google Shape;451;p20"/>
          <p:cNvPicPr/>
          <p:nvPr/>
        </p:nvPicPr>
        <p:blipFill>
          <a:blip r:embed="rId2">
            <a:alphaModFix amt="63000"/>
          </a:blip>
          <a:srcRect l="3340" t="55966" r="57265"/>
          <a:stretch>
            <a:fillRect/>
          </a:stretch>
        </p:blipFill>
        <p:spPr>
          <a:xfrm rot="10269600">
            <a:off x="7561800" y="-1049760"/>
            <a:ext cx="2351160" cy="2566440"/>
          </a:xfrm>
          <a:prstGeom prst="rect">
            <a:avLst/>
          </a:prstGeom>
          <a:ln w="0">
            <a:noFill/>
          </a:ln>
        </p:spPr>
      </p:pic>
      <p:sp>
        <p:nvSpPr>
          <p:cNvPr id="248" name="Google Shape;452;p20"/>
          <p:cNvSpPr/>
          <p:nvPr/>
        </p:nvSpPr>
        <p:spPr>
          <a:xfrm flipH="1">
            <a:off x="8599320" y="184032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249" name="Google Shape;453;p20"/>
          <p:cNvGrpSpPr/>
          <p:nvPr/>
        </p:nvGrpSpPr>
        <p:grpSpPr>
          <a:xfrm>
            <a:off x="-376920" y="942480"/>
            <a:ext cx="9931680" cy="3269160"/>
            <a:chOff x="-376920" y="942480"/>
            <a:chExt cx="9931680" cy="3269160"/>
          </a:xfrm>
        </p:grpSpPr>
        <p:grpSp>
          <p:nvGrpSpPr>
            <p:cNvPr id="250" name="Google Shape;454;p20"/>
            <p:cNvGrpSpPr/>
            <p:nvPr/>
          </p:nvGrpSpPr>
          <p:grpSpPr>
            <a:xfrm>
              <a:off x="-376920" y="3389040"/>
              <a:ext cx="822600" cy="822600"/>
              <a:chOff x="-376920" y="3389040"/>
              <a:chExt cx="822600" cy="822600"/>
            </a:xfrm>
          </p:grpSpPr>
          <p:sp>
            <p:nvSpPr>
              <p:cNvPr id="251" name="Google Shape;455;p20"/>
              <p:cNvSpPr/>
              <p:nvPr/>
            </p:nvSpPr>
            <p:spPr>
              <a:xfrm flipH="1">
                <a:off x="-377280" y="338904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52" name="Google Shape;456;p20"/>
              <p:cNvSpPr/>
              <p:nvPr/>
            </p:nvSpPr>
            <p:spPr>
              <a:xfrm flipH="1">
                <a:off x="-334800" y="343152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53" name="Google Shape;457;p20"/>
              <p:cNvSpPr/>
              <p:nvPr/>
            </p:nvSpPr>
            <p:spPr>
              <a:xfrm flipH="1">
                <a:off x="-294480" y="34711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54" name="Google Shape;458;p20"/>
              <p:cNvSpPr/>
              <p:nvPr/>
            </p:nvSpPr>
            <p:spPr>
              <a:xfrm flipH="1">
                <a:off x="-253800" y="351252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55" name="Google Shape;459;p20"/>
              <p:cNvSpPr/>
              <p:nvPr/>
            </p:nvSpPr>
            <p:spPr>
              <a:xfrm flipH="1">
                <a:off x="-212760" y="355356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56" name="Google Shape;460;p20"/>
              <p:cNvSpPr/>
              <p:nvPr/>
            </p:nvSpPr>
            <p:spPr>
              <a:xfrm flipH="1">
                <a:off x="-171000" y="35946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57" name="Google Shape;461;p20"/>
              <p:cNvSpPr/>
              <p:nvPr/>
            </p:nvSpPr>
            <p:spPr>
              <a:xfrm flipH="1">
                <a:off x="-125280" y="36403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58" name="Google Shape;462;p20"/>
              <p:cNvSpPr/>
              <p:nvPr/>
            </p:nvSpPr>
            <p:spPr>
              <a:xfrm flipH="1">
                <a:off x="-79560" y="368604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259" name="Google Shape;463;p20"/>
            <p:cNvGrpSpPr/>
            <p:nvPr/>
          </p:nvGrpSpPr>
          <p:grpSpPr>
            <a:xfrm>
              <a:off x="8732160" y="942480"/>
              <a:ext cx="822600" cy="822600"/>
              <a:chOff x="8732160" y="942480"/>
              <a:chExt cx="822600" cy="822600"/>
            </a:xfrm>
          </p:grpSpPr>
          <p:sp>
            <p:nvSpPr>
              <p:cNvPr id="260" name="Google Shape;464;p20"/>
              <p:cNvSpPr/>
              <p:nvPr/>
            </p:nvSpPr>
            <p:spPr>
              <a:xfrm flipH="1">
                <a:off x="8731800" y="94248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61" name="Google Shape;465;p20"/>
              <p:cNvSpPr/>
              <p:nvPr/>
            </p:nvSpPr>
            <p:spPr>
              <a:xfrm flipH="1">
                <a:off x="8774280" y="98496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62" name="Google Shape;466;p20"/>
              <p:cNvSpPr/>
              <p:nvPr/>
            </p:nvSpPr>
            <p:spPr>
              <a:xfrm flipH="1">
                <a:off x="8814600" y="10249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63" name="Google Shape;467;p20"/>
              <p:cNvSpPr/>
              <p:nvPr/>
            </p:nvSpPr>
            <p:spPr>
              <a:xfrm flipH="1">
                <a:off x="8855280" y="106596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64" name="Google Shape;468;p20"/>
              <p:cNvSpPr/>
              <p:nvPr/>
            </p:nvSpPr>
            <p:spPr>
              <a:xfrm flipH="1">
                <a:off x="8896320" y="110700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65" name="Google Shape;469;p20"/>
              <p:cNvSpPr/>
              <p:nvPr/>
            </p:nvSpPr>
            <p:spPr>
              <a:xfrm flipH="1">
                <a:off x="8938080" y="11484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66" name="Google Shape;470;p20"/>
              <p:cNvSpPr/>
              <p:nvPr/>
            </p:nvSpPr>
            <p:spPr>
              <a:xfrm flipH="1">
                <a:off x="8983800" y="11941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67" name="Google Shape;471;p20"/>
              <p:cNvSpPr/>
              <p:nvPr/>
            </p:nvSpPr>
            <p:spPr>
              <a:xfrm flipH="1">
                <a:off x="9029880" y="123984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268" name="Google Shape;472;p20"/>
          <p:cNvPicPr/>
          <p:nvPr/>
        </p:nvPicPr>
        <p:blipFill>
          <a:blip r:embed="rId3"/>
          <a:srcRect l="10330" t="19134" r="12747" b="11417"/>
          <a:stretch>
            <a:fillRect/>
          </a:stretch>
        </p:blipFill>
        <p:spPr>
          <a:xfrm rot="5164200" flipH="1">
            <a:off x="-717120" y="3944160"/>
            <a:ext cx="2367000" cy="2086920"/>
          </a:xfrm>
          <a:prstGeom prst="rect">
            <a:avLst/>
          </a:prstGeom>
          <a:ln w="0">
            <a:noFill/>
          </a:ln>
        </p:spPr>
      </p:pic>
      <p:grpSp>
        <p:nvGrpSpPr>
          <p:cNvPr id="269" name="Google Shape;473;p20"/>
          <p:cNvGrpSpPr/>
          <p:nvPr/>
        </p:nvGrpSpPr>
        <p:grpSpPr>
          <a:xfrm>
            <a:off x="505800" y="3019680"/>
            <a:ext cx="32400" cy="273960"/>
            <a:chOff x="505800" y="3019680"/>
            <a:chExt cx="32400" cy="273960"/>
          </a:xfrm>
        </p:grpSpPr>
        <p:sp>
          <p:nvSpPr>
            <p:cNvPr id="270" name="Google Shape;474;p20"/>
            <p:cNvSpPr/>
            <p:nvPr/>
          </p:nvSpPr>
          <p:spPr>
            <a:xfrm rot="5400000" flipV="1">
              <a:off x="505800" y="30196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71" name="Google Shape;475;p20"/>
            <p:cNvSpPr/>
            <p:nvPr/>
          </p:nvSpPr>
          <p:spPr>
            <a:xfrm rot="5400000" flipV="1">
              <a:off x="505800" y="30798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72" name="Google Shape;476;p20"/>
            <p:cNvSpPr/>
            <p:nvPr/>
          </p:nvSpPr>
          <p:spPr>
            <a:xfrm rot="5400000" flipV="1">
              <a:off x="505800" y="31402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73" name="Google Shape;477;p20"/>
            <p:cNvSpPr/>
            <p:nvPr/>
          </p:nvSpPr>
          <p:spPr>
            <a:xfrm rot="5400000" flipV="1">
              <a:off x="505800" y="32007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74" name="Google Shape;478;p20"/>
            <p:cNvSpPr/>
            <p:nvPr/>
          </p:nvSpPr>
          <p:spPr>
            <a:xfrm rot="5400000" flipV="1">
              <a:off x="505800" y="32612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
        <p:nvSpPr>
          <p:cNvPr id="275" name="PlaceHolder 1"/>
          <p:cNvSpPr>
            <a:spLocks noGrp="1"/>
          </p:cNvSpPr>
          <p:nvPr>
            <p:ph type="title"/>
          </p:nvPr>
        </p:nvSpPr>
        <p:spPr>
          <a:xfrm>
            <a:off x="4744800" y="1909440"/>
            <a:ext cx="3076920" cy="65232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27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77" name="PlaceHolder 1"/>
          <p:cNvSpPr>
            <a:spLocks noGrp="1"/>
          </p:cNvSpPr>
          <p:nvPr>
            <p:ph type="title"/>
          </p:nvPr>
        </p:nvSpPr>
        <p:spPr>
          <a:xfrm>
            <a:off x="1291680" y="2336040"/>
            <a:ext cx="3804840" cy="1644840"/>
          </a:xfrm>
          <a:prstGeom prst="rect">
            <a:avLst/>
          </a:prstGeom>
          <a:noFill/>
          <a:ln w="0">
            <a:noFill/>
          </a:ln>
        </p:spPr>
        <p:txBody>
          <a:bodyPr lIns="91440" tIns="91440" rIns="91440" bIns="91440" anchor="t">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278" name="PlaceHolder 2"/>
          <p:cNvSpPr>
            <a:spLocks noGrp="1"/>
          </p:cNvSpPr>
          <p:nvPr>
            <p:ph type="title"/>
          </p:nvPr>
        </p:nvSpPr>
        <p:spPr>
          <a:xfrm>
            <a:off x="1371600" y="1162440"/>
            <a:ext cx="1096920" cy="1096920"/>
          </a:xfrm>
          <a:prstGeom prst="rect">
            <a:avLst/>
          </a:prstGeom>
          <a:noFill/>
          <a:ln w="19080">
            <a:solidFill>
              <a:schemeClr val="dk1"/>
            </a:solidFill>
            <a:round/>
          </a:ln>
        </p:spPr>
        <p:txBody>
          <a:bodyPr lIns="91440" tIns="91440" rIns="91440" bIns="91440" anchor="ctr">
            <a:noAutofit/>
          </a:bodyPr>
          <a:p>
            <a:pPr indent="0" algn="ctr">
              <a:lnSpc>
                <a:spcPct val="100000"/>
              </a:lnSpc>
              <a:buNone/>
            </a:pPr>
            <a:r>
              <a:rPr lang="fr-FR" sz="4800" b="0" strike="noStrike" spc="-1">
                <a:solidFill>
                  <a:schemeClr val="dk1"/>
                </a:solidFill>
                <a:latin typeface="DM Sans Medium"/>
                <a:ea typeface="DM Sans Medium"/>
              </a:rPr>
              <a:t>xx%</a:t>
            </a:r>
            <a:endParaRPr lang="fr-FR" sz="4800" b="0" strike="noStrike" spc="-1">
              <a:solidFill>
                <a:schemeClr val="dk1"/>
              </a:solidFill>
              <a:latin typeface="Arial" panose="020B0604020202020204"/>
            </a:endParaRPr>
          </a:p>
        </p:txBody>
      </p:sp>
      <p:pic>
        <p:nvPicPr>
          <p:cNvPr id="279" name="Google Shape;54;p3"/>
          <p:cNvPicPr/>
          <p:nvPr/>
        </p:nvPicPr>
        <p:blipFill>
          <a:blip r:embed="rId2">
            <a:alphaModFix amt="77000"/>
          </a:blip>
          <a:srcRect l="51169" t="56240" r="6542"/>
          <a:stretch>
            <a:fillRect/>
          </a:stretch>
        </p:blipFill>
        <p:spPr>
          <a:xfrm flipH="1">
            <a:off x="-855360" y="3742200"/>
            <a:ext cx="2226960" cy="2250360"/>
          </a:xfrm>
          <a:prstGeom prst="rect">
            <a:avLst/>
          </a:prstGeom>
          <a:ln w="0">
            <a:noFill/>
          </a:ln>
        </p:spPr>
      </p:pic>
      <p:pic>
        <p:nvPicPr>
          <p:cNvPr id="280" name="Google Shape;55;p3"/>
          <p:cNvPicPr/>
          <p:nvPr/>
        </p:nvPicPr>
        <p:blipFill>
          <a:blip r:embed="rId2">
            <a:alphaModFix amt="77000"/>
          </a:blip>
          <a:srcRect l="55131" t="4844" r="2579" b="82335"/>
          <a:stretch>
            <a:fillRect/>
          </a:stretch>
        </p:blipFill>
        <p:spPr>
          <a:xfrm rot="10800000" flipH="1">
            <a:off x="7903080" y="82440"/>
            <a:ext cx="1547640" cy="456840"/>
          </a:xfrm>
          <a:prstGeom prst="rect">
            <a:avLst/>
          </a:prstGeom>
          <a:ln w="0">
            <a:noFill/>
          </a:ln>
        </p:spPr>
      </p:pic>
      <p:sp>
        <p:nvSpPr>
          <p:cNvPr id="281" name="Google Shape;56;p3"/>
          <p:cNvSpPr/>
          <p:nvPr/>
        </p:nvSpPr>
        <p:spPr>
          <a:xfrm flipH="1">
            <a:off x="120240" y="34682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282" name="Google Shape;57;p3"/>
          <p:cNvGrpSpPr/>
          <p:nvPr/>
        </p:nvGrpSpPr>
        <p:grpSpPr>
          <a:xfrm>
            <a:off x="1407960" y="597960"/>
            <a:ext cx="7665120" cy="4299840"/>
            <a:chOff x="1407960" y="597960"/>
            <a:chExt cx="7665120" cy="4299840"/>
          </a:xfrm>
        </p:grpSpPr>
        <p:grpSp>
          <p:nvGrpSpPr>
            <p:cNvPr id="283" name="Google Shape;58;p3"/>
            <p:cNvGrpSpPr/>
            <p:nvPr/>
          </p:nvGrpSpPr>
          <p:grpSpPr>
            <a:xfrm>
              <a:off x="8799120" y="597960"/>
              <a:ext cx="273960" cy="32400"/>
              <a:chOff x="8799120" y="597960"/>
              <a:chExt cx="273960" cy="32400"/>
            </a:xfrm>
          </p:grpSpPr>
          <p:sp>
            <p:nvSpPr>
              <p:cNvPr id="284" name="Google Shape;59;p3"/>
              <p:cNvSpPr/>
              <p:nvPr/>
            </p:nvSpPr>
            <p:spPr>
              <a:xfrm flipH="1">
                <a:off x="9040680" y="5979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85" name="Google Shape;60;p3"/>
              <p:cNvSpPr/>
              <p:nvPr/>
            </p:nvSpPr>
            <p:spPr>
              <a:xfrm flipH="1">
                <a:off x="8980560" y="5979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86" name="Google Shape;61;p3"/>
              <p:cNvSpPr/>
              <p:nvPr/>
            </p:nvSpPr>
            <p:spPr>
              <a:xfrm flipH="1">
                <a:off x="8920080" y="5979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87" name="Google Shape;62;p3"/>
              <p:cNvSpPr/>
              <p:nvPr/>
            </p:nvSpPr>
            <p:spPr>
              <a:xfrm flipH="1">
                <a:off x="8859600" y="5979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88" name="Google Shape;63;p3"/>
              <p:cNvSpPr/>
              <p:nvPr/>
            </p:nvSpPr>
            <p:spPr>
              <a:xfrm flipH="1">
                <a:off x="8799120" y="5979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289" name="Google Shape;64;p3"/>
            <p:cNvGrpSpPr/>
            <p:nvPr/>
          </p:nvGrpSpPr>
          <p:grpSpPr>
            <a:xfrm>
              <a:off x="1407960" y="4865400"/>
              <a:ext cx="273960" cy="32400"/>
              <a:chOff x="1407960" y="4865400"/>
              <a:chExt cx="273960" cy="32400"/>
            </a:xfrm>
          </p:grpSpPr>
          <p:sp>
            <p:nvSpPr>
              <p:cNvPr id="290" name="Google Shape;65;p3"/>
              <p:cNvSpPr/>
              <p:nvPr/>
            </p:nvSpPr>
            <p:spPr>
              <a:xfrm flipH="1">
                <a:off x="1649520" y="4865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91" name="Google Shape;66;p3"/>
              <p:cNvSpPr/>
              <p:nvPr/>
            </p:nvSpPr>
            <p:spPr>
              <a:xfrm flipH="1">
                <a:off x="1589040" y="4865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92" name="Google Shape;67;p3"/>
              <p:cNvSpPr/>
              <p:nvPr/>
            </p:nvSpPr>
            <p:spPr>
              <a:xfrm flipH="1">
                <a:off x="1528560" y="4865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93" name="Google Shape;68;p3"/>
              <p:cNvSpPr/>
              <p:nvPr/>
            </p:nvSpPr>
            <p:spPr>
              <a:xfrm flipH="1">
                <a:off x="1468080" y="4865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94" name="Google Shape;69;p3"/>
              <p:cNvSpPr/>
              <p:nvPr/>
            </p:nvSpPr>
            <p:spPr>
              <a:xfrm flipH="1">
                <a:off x="1407960" y="4865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grpSp>
      <p:sp>
        <p:nvSpPr>
          <p:cNvPr id="29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6" name="PlaceHolder 1"/>
          <p:cNvSpPr>
            <a:spLocks noGrp="1"/>
          </p:cNvSpPr>
          <p:nvPr>
            <p:ph type="title"/>
          </p:nvPr>
        </p:nvSpPr>
        <p:spPr>
          <a:xfrm>
            <a:off x="1695600" y="1881360"/>
            <a:ext cx="3002040" cy="63072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97" name="Google Shape;484;p21"/>
          <p:cNvGrpSpPr/>
          <p:nvPr/>
        </p:nvGrpSpPr>
        <p:grpSpPr>
          <a:xfrm>
            <a:off x="517320" y="1800000"/>
            <a:ext cx="32400" cy="273960"/>
            <a:chOff x="517320" y="1800000"/>
            <a:chExt cx="32400" cy="273960"/>
          </a:xfrm>
        </p:grpSpPr>
        <p:sp>
          <p:nvSpPr>
            <p:cNvPr id="298" name="Google Shape;485;p21"/>
            <p:cNvSpPr/>
            <p:nvPr/>
          </p:nvSpPr>
          <p:spPr>
            <a:xfrm rot="5400000">
              <a:off x="517320" y="18000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99" name="Google Shape;486;p21"/>
            <p:cNvSpPr/>
            <p:nvPr/>
          </p:nvSpPr>
          <p:spPr>
            <a:xfrm rot="5400000">
              <a:off x="517320" y="18604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00" name="Google Shape;487;p21"/>
            <p:cNvSpPr/>
            <p:nvPr/>
          </p:nvSpPr>
          <p:spPr>
            <a:xfrm rot="5400000">
              <a:off x="517320" y="19209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01" name="Google Shape;488;p21"/>
            <p:cNvSpPr/>
            <p:nvPr/>
          </p:nvSpPr>
          <p:spPr>
            <a:xfrm rot="5400000">
              <a:off x="517320" y="19810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02" name="Google Shape;489;p21"/>
            <p:cNvSpPr/>
            <p:nvPr/>
          </p:nvSpPr>
          <p:spPr>
            <a:xfrm rot="5400000">
              <a:off x="517320" y="20415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pic>
        <p:nvPicPr>
          <p:cNvPr id="303" name="Google Shape;490;p21"/>
          <p:cNvPicPr/>
          <p:nvPr/>
        </p:nvPicPr>
        <p:blipFill>
          <a:blip r:embed="rId2"/>
          <a:srcRect l="51169" t="4835" b="80959"/>
          <a:stretch>
            <a:fillRect/>
          </a:stretch>
        </p:blipFill>
        <p:spPr>
          <a:xfrm rot="10800000">
            <a:off x="7504920" y="4482000"/>
            <a:ext cx="2329200" cy="661320"/>
          </a:xfrm>
          <a:prstGeom prst="rect">
            <a:avLst/>
          </a:prstGeom>
          <a:ln w="0">
            <a:noFill/>
          </a:ln>
        </p:spPr>
      </p:pic>
      <p:sp>
        <p:nvSpPr>
          <p:cNvPr id="304" name="Google Shape;491;p21"/>
          <p:cNvSpPr/>
          <p:nvPr/>
        </p:nvSpPr>
        <p:spPr>
          <a:xfrm>
            <a:off x="8473680" y="328788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305" name="Google Shape;492;p21"/>
          <p:cNvGrpSpPr/>
          <p:nvPr/>
        </p:nvGrpSpPr>
        <p:grpSpPr>
          <a:xfrm>
            <a:off x="-411480" y="1022760"/>
            <a:ext cx="9966600" cy="3410280"/>
            <a:chOff x="-411480" y="1022760"/>
            <a:chExt cx="9966600" cy="3410280"/>
          </a:xfrm>
        </p:grpSpPr>
        <p:grpSp>
          <p:nvGrpSpPr>
            <p:cNvPr id="306" name="Google Shape;493;p21"/>
            <p:cNvGrpSpPr/>
            <p:nvPr/>
          </p:nvGrpSpPr>
          <p:grpSpPr>
            <a:xfrm>
              <a:off x="-411480" y="1022760"/>
              <a:ext cx="822600" cy="822600"/>
              <a:chOff x="-411480" y="1022760"/>
              <a:chExt cx="822600" cy="822600"/>
            </a:xfrm>
          </p:grpSpPr>
          <p:sp>
            <p:nvSpPr>
              <p:cNvPr id="307" name="Google Shape;494;p21"/>
              <p:cNvSpPr/>
              <p:nvPr/>
            </p:nvSpPr>
            <p:spPr>
              <a:xfrm>
                <a:off x="-411480" y="102276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08" name="Google Shape;495;p21"/>
              <p:cNvSpPr/>
              <p:nvPr/>
            </p:nvSpPr>
            <p:spPr>
              <a:xfrm>
                <a:off x="-369000" y="106524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09" name="Google Shape;496;p21"/>
              <p:cNvSpPr/>
              <p:nvPr/>
            </p:nvSpPr>
            <p:spPr>
              <a:xfrm>
                <a:off x="-329400" y="11048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10" name="Google Shape;497;p21"/>
              <p:cNvSpPr/>
              <p:nvPr/>
            </p:nvSpPr>
            <p:spPr>
              <a:xfrm>
                <a:off x="-288000" y="114624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11" name="Google Shape;498;p21"/>
              <p:cNvSpPr/>
              <p:nvPr/>
            </p:nvSpPr>
            <p:spPr>
              <a:xfrm>
                <a:off x="-246960" y="118728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12" name="Google Shape;499;p21"/>
              <p:cNvSpPr/>
              <p:nvPr/>
            </p:nvSpPr>
            <p:spPr>
              <a:xfrm>
                <a:off x="-205920" y="122832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13" name="Google Shape;500;p21"/>
              <p:cNvSpPr/>
              <p:nvPr/>
            </p:nvSpPr>
            <p:spPr>
              <a:xfrm>
                <a:off x="-160200" y="127404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14" name="Google Shape;501;p21"/>
              <p:cNvSpPr/>
              <p:nvPr/>
            </p:nvSpPr>
            <p:spPr>
              <a:xfrm>
                <a:off x="-114480" y="132012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15" name="Google Shape;502;p21"/>
            <p:cNvGrpSpPr/>
            <p:nvPr/>
          </p:nvGrpSpPr>
          <p:grpSpPr>
            <a:xfrm>
              <a:off x="8732520" y="3610440"/>
              <a:ext cx="822600" cy="822600"/>
              <a:chOff x="8732520" y="3610440"/>
              <a:chExt cx="822600" cy="822600"/>
            </a:xfrm>
          </p:grpSpPr>
          <p:sp>
            <p:nvSpPr>
              <p:cNvPr id="316" name="Google Shape;503;p21"/>
              <p:cNvSpPr/>
              <p:nvPr/>
            </p:nvSpPr>
            <p:spPr>
              <a:xfrm>
                <a:off x="8732520" y="361044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17" name="Google Shape;504;p21"/>
              <p:cNvSpPr/>
              <p:nvPr/>
            </p:nvSpPr>
            <p:spPr>
              <a:xfrm>
                <a:off x="8775000" y="365292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18" name="Google Shape;505;p21"/>
              <p:cNvSpPr/>
              <p:nvPr/>
            </p:nvSpPr>
            <p:spPr>
              <a:xfrm>
                <a:off x="8814600" y="36925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19" name="Google Shape;506;p21"/>
              <p:cNvSpPr/>
              <p:nvPr/>
            </p:nvSpPr>
            <p:spPr>
              <a:xfrm>
                <a:off x="8856000" y="373392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20" name="Google Shape;507;p21"/>
              <p:cNvSpPr/>
              <p:nvPr/>
            </p:nvSpPr>
            <p:spPr>
              <a:xfrm>
                <a:off x="8897040" y="377496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21" name="Google Shape;508;p21"/>
              <p:cNvSpPr/>
              <p:nvPr/>
            </p:nvSpPr>
            <p:spPr>
              <a:xfrm>
                <a:off x="8938080" y="38160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22" name="Google Shape;509;p21"/>
              <p:cNvSpPr/>
              <p:nvPr/>
            </p:nvSpPr>
            <p:spPr>
              <a:xfrm>
                <a:off x="8983800" y="38617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23" name="Google Shape;510;p21"/>
              <p:cNvSpPr/>
              <p:nvPr/>
            </p:nvSpPr>
            <p:spPr>
              <a:xfrm>
                <a:off x="9029880" y="390780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324" name="Google Shape;511;p21"/>
          <p:cNvPicPr/>
          <p:nvPr/>
        </p:nvPicPr>
        <p:blipFill>
          <a:blip r:embed="rId3"/>
          <a:srcRect l="10330" t="19134" r="12747" b="11417"/>
          <a:stretch>
            <a:fillRect/>
          </a:stretch>
        </p:blipFill>
        <p:spPr>
          <a:xfrm rot="16974600">
            <a:off x="-937440" y="-789480"/>
            <a:ext cx="2367000" cy="2086920"/>
          </a:xfrm>
          <a:prstGeom prst="rect">
            <a:avLst/>
          </a:prstGeom>
          <a:ln w="0">
            <a:noFill/>
          </a:ln>
        </p:spPr>
      </p:pic>
      <p:sp>
        <p:nvSpPr>
          <p:cNvPr id="32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326" name="Google Shape;513;p22"/>
          <p:cNvGrpSpPr/>
          <p:nvPr/>
        </p:nvGrpSpPr>
        <p:grpSpPr>
          <a:xfrm>
            <a:off x="167040" y="1776240"/>
            <a:ext cx="8710920" cy="1826280"/>
            <a:chOff x="167040" y="1776240"/>
            <a:chExt cx="8710920" cy="1826280"/>
          </a:xfrm>
        </p:grpSpPr>
        <p:sp>
          <p:nvSpPr>
            <p:cNvPr id="327" name="Google Shape;514;p22"/>
            <p:cNvSpPr/>
            <p:nvPr/>
          </p:nvSpPr>
          <p:spPr>
            <a:xfrm flipH="1">
              <a:off x="8603640" y="33285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28" name="Google Shape;515;p22"/>
            <p:cNvSpPr/>
            <p:nvPr/>
          </p:nvSpPr>
          <p:spPr>
            <a:xfrm flipH="1">
              <a:off x="166680" y="17762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
        <p:nvSpPr>
          <p:cNvPr id="32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pic>
        <p:nvPicPr>
          <p:cNvPr id="330" name="Google Shape;521;p22"/>
          <p:cNvPicPr/>
          <p:nvPr/>
        </p:nvPicPr>
        <p:blipFill>
          <a:blip r:embed="rId2">
            <a:alphaModFix amt="58000"/>
          </a:blip>
          <a:srcRect l="2380" r="54203" b="55966"/>
          <a:stretch>
            <a:fillRect/>
          </a:stretch>
        </p:blipFill>
        <p:spPr>
          <a:xfrm rot="3477600">
            <a:off x="-1038960" y="-1529280"/>
            <a:ext cx="2688120" cy="2648160"/>
          </a:xfrm>
          <a:prstGeom prst="rect">
            <a:avLst/>
          </a:prstGeom>
          <a:ln w="0">
            <a:noFill/>
          </a:ln>
        </p:spPr>
      </p:pic>
      <p:pic>
        <p:nvPicPr>
          <p:cNvPr id="331" name="Google Shape;522;p22"/>
          <p:cNvPicPr/>
          <p:nvPr/>
        </p:nvPicPr>
        <p:blipFill>
          <a:blip r:embed="rId3"/>
          <a:srcRect l="12358" t="17954" r="14903" b="23637"/>
          <a:stretch>
            <a:fillRect/>
          </a:stretch>
        </p:blipFill>
        <p:spPr>
          <a:xfrm rot="8714400">
            <a:off x="7651440" y="3826800"/>
            <a:ext cx="2670480" cy="2097000"/>
          </a:xfrm>
          <a:prstGeom prst="rect">
            <a:avLst/>
          </a:prstGeom>
          <a:ln w="0">
            <a:noFill/>
          </a:ln>
        </p:spPr>
      </p:pic>
      <p:grpSp>
        <p:nvGrpSpPr>
          <p:cNvPr id="332" name="Google Shape;523;p22"/>
          <p:cNvGrpSpPr/>
          <p:nvPr/>
        </p:nvGrpSpPr>
        <p:grpSpPr>
          <a:xfrm>
            <a:off x="-590760" y="617040"/>
            <a:ext cx="10135080" cy="2576160"/>
            <a:chOff x="-590760" y="617040"/>
            <a:chExt cx="10135080" cy="2576160"/>
          </a:xfrm>
        </p:grpSpPr>
        <p:grpSp>
          <p:nvGrpSpPr>
            <p:cNvPr id="333" name="Google Shape;524;p22"/>
            <p:cNvGrpSpPr/>
            <p:nvPr/>
          </p:nvGrpSpPr>
          <p:grpSpPr>
            <a:xfrm>
              <a:off x="-590760" y="617040"/>
              <a:ext cx="1096560" cy="1096560"/>
              <a:chOff x="-590760" y="617040"/>
              <a:chExt cx="1096560" cy="1096560"/>
            </a:xfrm>
          </p:grpSpPr>
          <p:sp>
            <p:nvSpPr>
              <p:cNvPr id="334" name="Google Shape;525;p22"/>
              <p:cNvSpPr/>
              <p:nvPr/>
            </p:nvSpPr>
            <p:spPr>
              <a:xfrm>
                <a:off x="-590760" y="6170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35" name="Google Shape;526;p22"/>
              <p:cNvSpPr/>
              <p:nvPr/>
            </p:nvSpPr>
            <p:spPr>
              <a:xfrm>
                <a:off x="-534240" y="6735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36" name="Google Shape;527;p22"/>
              <p:cNvSpPr/>
              <p:nvPr/>
            </p:nvSpPr>
            <p:spPr>
              <a:xfrm>
                <a:off x="-481320" y="7264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37" name="Google Shape;528;p22"/>
              <p:cNvSpPr/>
              <p:nvPr/>
            </p:nvSpPr>
            <p:spPr>
              <a:xfrm>
                <a:off x="-426240" y="7815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38" name="Google Shape;529;p22"/>
              <p:cNvSpPr/>
              <p:nvPr/>
            </p:nvSpPr>
            <p:spPr>
              <a:xfrm>
                <a:off x="-371520" y="8362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39" name="Google Shape;530;p22"/>
              <p:cNvSpPr/>
              <p:nvPr/>
            </p:nvSpPr>
            <p:spPr>
              <a:xfrm>
                <a:off x="-316800" y="89100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40" name="Google Shape;531;p22"/>
              <p:cNvSpPr/>
              <p:nvPr/>
            </p:nvSpPr>
            <p:spPr>
              <a:xfrm>
                <a:off x="-255600" y="95220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41" name="Google Shape;532;p22"/>
              <p:cNvSpPr/>
              <p:nvPr/>
            </p:nvSpPr>
            <p:spPr>
              <a:xfrm>
                <a:off x="-194760" y="101304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42" name="Google Shape;533;p22"/>
            <p:cNvGrpSpPr/>
            <p:nvPr/>
          </p:nvGrpSpPr>
          <p:grpSpPr>
            <a:xfrm>
              <a:off x="8721720" y="2370600"/>
              <a:ext cx="822600" cy="822600"/>
              <a:chOff x="8721720" y="2370600"/>
              <a:chExt cx="822600" cy="822600"/>
            </a:xfrm>
          </p:grpSpPr>
          <p:sp>
            <p:nvSpPr>
              <p:cNvPr id="343" name="Google Shape;534;p22"/>
              <p:cNvSpPr/>
              <p:nvPr/>
            </p:nvSpPr>
            <p:spPr>
              <a:xfrm>
                <a:off x="8721720" y="237060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44" name="Google Shape;535;p22"/>
              <p:cNvSpPr/>
              <p:nvPr/>
            </p:nvSpPr>
            <p:spPr>
              <a:xfrm>
                <a:off x="8764200" y="241308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45" name="Google Shape;536;p22"/>
              <p:cNvSpPr/>
              <p:nvPr/>
            </p:nvSpPr>
            <p:spPr>
              <a:xfrm>
                <a:off x="8803800" y="24530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46" name="Google Shape;537;p22"/>
              <p:cNvSpPr/>
              <p:nvPr/>
            </p:nvSpPr>
            <p:spPr>
              <a:xfrm>
                <a:off x="8845200" y="249408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47" name="Google Shape;538;p22"/>
              <p:cNvSpPr/>
              <p:nvPr/>
            </p:nvSpPr>
            <p:spPr>
              <a:xfrm>
                <a:off x="8886240" y="253548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48" name="Google Shape;539;p22"/>
              <p:cNvSpPr/>
              <p:nvPr/>
            </p:nvSpPr>
            <p:spPr>
              <a:xfrm>
                <a:off x="8927280" y="257652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49" name="Google Shape;540;p22"/>
              <p:cNvSpPr/>
              <p:nvPr/>
            </p:nvSpPr>
            <p:spPr>
              <a:xfrm>
                <a:off x="8973000" y="262224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50" name="Google Shape;541;p22"/>
              <p:cNvSpPr/>
              <p:nvPr/>
            </p:nvSpPr>
            <p:spPr>
              <a:xfrm>
                <a:off x="9018720" y="266796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352" name="Google Shape;546;p23"/>
          <p:cNvSpPr/>
          <p:nvPr/>
        </p:nvSpPr>
        <p:spPr>
          <a:xfrm>
            <a:off x="8623440" y="324468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353" name="Google Shape;547;p23"/>
          <p:cNvGrpSpPr/>
          <p:nvPr/>
        </p:nvGrpSpPr>
        <p:grpSpPr>
          <a:xfrm>
            <a:off x="1340640" y="4840920"/>
            <a:ext cx="273960" cy="32400"/>
            <a:chOff x="1340640" y="4840920"/>
            <a:chExt cx="273960" cy="32400"/>
          </a:xfrm>
        </p:grpSpPr>
        <p:sp>
          <p:nvSpPr>
            <p:cNvPr id="354" name="Google Shape;548;p23"/>
            <p:cNvSpPr/>
            <p:nvPr/>
          </p:nvSpPr>
          <p:spPr>
            <a:xfrm>
              <a:off x="1340640" y="484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55" name="Google Shape;549;p23"/>
            <p:cNvSpPr/>
            <p:nvPr/>
          </p:nvSpPr>
          <p:spPr>
            <a:xfrm>
              <a:off x="1401120" y="484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56" name="Google Shape;550;p23"/>
            <p:cNvSpPr/>
            <p:nvPr/>
          </p:nvSpPr>
          <p:spPr>
            <a:xfrm>
              <a:off x="1461600" y="484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57" name="Google Shape;551;p23"/>
            <p:cNvSpPr/>
            <p:nvPr/>
          </p:nvSpPr>
          <p:spPr>
            <a:xfrm>
              <a:off x="1522080" y="484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58" name="Google Shape;552;p23"/>
            <p:cNvSpPr/>
            <p:nvPr/>
          </p:nvSpPr>
          <p:spPr>
            <a:xfrm>
              <a:off x="1582200" y="484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359" name="Google Shape;553;p23"/>
          <p:cNvGrpSpPr/>
          <p:nvPr/>
        </p:nvGrpSpPr>
        <p:grpSpPr>
          <a:xfrm>
            <a:off x="-604800" y="3378960"/>
            <a:ext cx="8799840" cy="2047680"/>
            <a:chOff x="-604800" y="3378960"/>
            <a:chExt cx="8799840" cy="2047680"/>
          </a:xfrm>
        </p:grpSpPr>
        <p:grpSp>
          <p:nvGrpSpPr>
            <p:cNvPr id="360" name="Google Shape;554;p23"/>
            <p:cNvGrpSpPr/>
            <p:nvPr/>
          </p:nvGrpSpPr>
          <p:grpSpPr>
            <a:xfrm>
              <a:off x="7372440" y="4604040"/>
              <a:ext cx="822600" cy="822600"/>
              <a:chOff x="7372440" y="4604040"/>
              <a:chExt cx="822600" cy="822600"/>
            </a:xfrm>
          </p:grpSpPr>
          <p:sp>
            <p:nvSpPr>
              <p:cNvPr id="361" name="Google Shape;555;p23"/>
              <p:cNvSpPr/>
              <p:nvPr/>
            </p:nvSpPr>
            <p:spPr>
              <a:xfrm>
                <a:off x="7372440" y="460404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62" name="Google Shape;556;p23"/>
              <p:cNvSpPr/>
              <p:nvPr/>
            </p:nvSpPr>
            <p:spPr>
              <a:xfrm>
                <a:off x="7414920" y="464652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63" name="Google Shape;557;p23"/>
              <p:cNvSpPr/>
              <p:nvPr/>
            </p:nvSpPr>
            <p:spPr>
              <a:xfrm>
                <a:off x="7454520" y="46861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64" name="Google Shape;558;p23"/>
              <p:cNvSpPr/>
              <p:nvPr/>
            </p:nvSpPr>
            <p:spPr>
              <a:xfrm>
                <a:off x="7495920" y="472752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65" name="Google Shape;559;p23"/>
              <p:cNvSpPr/>
              <p:nvPr/>
            </p:nvSpPr>
            <p:spPr>
              <a:xfrm>
                <a:off x="7536960" y="476856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66" name="Google Shape;560;p23"/>
              <p:cNvSpPr/>
              <p:nvPr/>
            </p:nvSpPr>
            <p:spPr>
              <a:xfrm>
                <a:off x="7578000" y="48096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67" name="Google Shape;561;p23"/>
              <p:cNvSpPr/>
              <p:nvPr/>
            </p:nvSpPr>
            <p:spPr>
              <a:xfrm>
                <a:off x="7623720" y="48553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68" name="Google Shape;562;p23"/>
              <p:cNvSpPr/>
              <p:nvPr/>
            </p:nvSpPr>
            <p:spPr>
              <a:xfrm>
                <a:off x="7669440" y="490104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69" name="Google Shape;563;p23"/>
            <p:cNvGrpSpPr/>
            <p:nvPr/>
          </p:nvGrpSpPr>
          <p:grpSpPr>
            <a:xfrm>
              <a:off x="-604800" y="3378960"/>
              <a:ext cx="1096560" cy="1096560"/>
              <a:chOff x="-604800" y="3378960"/>
              <a:chExt cx="1096560" cy="1096560"/>
            </a:xfrm>
          </p:grpSpPr>
          <p:sp>
            <p:nvSpPr>
              <p:cNvPr id="370" name="Google Shape;564;p23"/>
              <p:cNvSpPr/>
              <p:nvPr/>
            </p:nvSpPr>
            <p:spPr>
              <a:xfrm>
                <a:off x="-604800" y="337896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71" name="Google Shape;565;p23"/>
              <p:cNvSpPr/>
              <p:nvPr/>
            </p:nvSpPr>
            <p:spPr>
              <a:xfrm>
                <a:off x="-548280" y="343548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72" name="Google Shape;566;p23"/>
              <p:cNvSpPr/>
              <p:nvPr/>
            </p:nvSpPr>
            <p:spPr>
              <a:xfrm>
                <a:off x="-495000" y="348876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73" name="Google Shape;567;p23"/>
              <p:cNvSpPr/>
              <p:nvPr/>
            </p:nvSpPr>
            <p:spPr>
              <a:xfrm>
                <a:off x="-440280" y="354348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74" name="Google Shape;568;p23"/>
              <p:cNvSpPr/>
              <p:nvPr/>
            </p:nvSpPr>
            <p:spPr>
              <a:xfrm>
                <a:off x="-385200" y="359856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75" name="Google Shape;569;p23"/>
              <p:cNvSpPr/>
              <p:nvPr/>
            </p:nvSpPr>
            <p:spPr>
              <a:xfrm>
                <a:off x="-330480" y="365328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76" name="Google Shape;570;p23"/>
              <p:cNvSpPr/>
              <p:nvPr/>
            </p:nvSpPr>
            <p:spPr>
              <a:xfrm>
                <a:off x="-269640" y="371412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77" name="Google Shape;571;p23"/>
              <p:cNvSpPr/>
              <p:nvPr/>
            </p:nvSpPr>
            <p:spPr>
              <a:xfrm>
                <a:off x="-208440" y="377532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378" name="Google Shape;572;p23"/>
          <p:cNvPicPr/>
          <p:nvPr/>
        </p:nvPicPr>
        <p:blipFill>
          <a:blip r:embed="rId2"/>
          <a:srcRect l="13851" t="18886" r="14190" b="15033"/>
          <a:stretch>
            <a:fillRect/>
          </a:stretch>
        </p:blipFill>
        <p:spPr>
          <a:xfrm rot="996000">
            <a:off x="-1123200" y="3797640"/>
            <a:ext cx="2406960" cy="2158920"/>
          </a:xfrm>
          <a:prstGeom prst="rect">
            <a:avLst/>
          </a:prstGeom>
          <a:ln w="0">
            <a:noFill/>
          </a:ln>
        </p:spPr>
      </p:pic>
      <p:pic>
        <p:nvPicPr>
          <p:cNvPr id="379" name="Google Shape;573;p23"/>
          <p:cNvPicPr/>
          <p:nvPr/>
        </p:nvPicPr>
        <p:blipFill>
          <a:blip r:embed="rId3"/>
          <a:srcRect l="25238" r="24663"/>
          <a:stretch>
            <a:fillRect/>
          </a:stretch>
        </p:blipFill>
        <p:spPr>
          <a:xfrm rot="9390600" flipH="1">
            <a:off x="7621920" y="3882600"/>
            <a:ext cx="2045160" cy="2158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7"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8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381" name="Google Shape;582;p24"/>
          <p:cNvGrpSpPr/>
          <p:nvPr/>
        </p:nvGrpSpPr>
        <p:grpSpPr>
          <a:xfrm>
            <a:off x="517320" y="3519720"/>
            <a:ext cx="32400" cy="273960"/>
            <a:chOff x="517320" y="3519720"/>
            <a:chExt cx="32400" cy="273960"/>
          </a:xfrm>
        </p:grpSpPr>
        <p:sp>
          <p:nvSpPr>
            <p:cNvPr id="382" name="Google Shape;583;p24"/>
            <p:cNvSpPr/>
            <p:nvPr/>
          </p:nvSpPr>
          <p:spPr>
            <a:xfrm rot="5400000">
              <a:off x="517320" y="35197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83" name="Google Shape;584;p24"/>
            <p:cNvSpPr/>
            <p:nvPr/>
          </p:nvSpPr>
          <p:spPr>
            <a:xfrm rot="5400000">
              <a:off x="517320" y="35802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84" name="Google Shape;585;p24"/>
            <p:cNvSpPr/>
            <p:nvPr/>
          </p:nvSpPr>
          <p:spPr>
            <a:xfrm rot="5400000">
              <a:off x="517320" y="36406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85" name="Google Shape;586;p24"/>
            <p:cNvSpPr/>
            <p:nvPr/>
          </p:nvSpPr>
          <p:spPr>
            <a:xfrm rot="5400000">
              <a:off x="517320" y="37011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386" name="Google Shape;587;p24"/>
            <p:cNvSpPr/>
            <p:nvPr/>
          </p:nvSpPr>
          <p:spPr>
            <a:xfrm rot="5400000">
              <a:off x="517320" y="37612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
        <p:nvSpPr>
          <p:cNvPr id="387" name="Google Shape;588;p24"/>
          <p:cNvSpPr/>
          <p:nvPr/>
        </p:nvSpPr>
        <p:spPr>
          <a:xfrm>
            <a:off x="8430840" y="0"/>
            <a:ext cx="731160" cy="767520"/>
          </a:xfrm>
          <a:prstGeom prst="star10">
            <a:avLst>
              <a:gd name="adj" fmla="val 17041"/>
              <a:gd name="hf" fmla="val 105146"/>
            </a:avLst>
          </a:prstGeom>
          <a:solidFill>
            <a:schemeClr val="accent2"/>
          </a:solidFill>
          <a:ln w="0">
            <a:noFill/>
          </a:ln>
        </p:spPr>
        <p:style>
          <a:lnRef idx="0">
            <a:srgbClr val="FFFFFF"/>
          </a:lnRef>
          <a:fillRef idx="0">
            <a:srgbClr val="FFFFFF"/>
          </a:fillRef>
          <a:effectRef idx="0">
            <a:srgbClr val="FFFFFF"/>
          </a:effectRef>
          <a:fontRef idx="minor"/>
        </p:style>
        <p:txBody>
          <a:bodyPr tIns="77040" bIns="770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88" name="Google Shape;589;p24"/>
          <p:cNvSpPr/>
          <p:nvPr/>
        </p:nvSpPr>
        <p:spPr>
          <a:xfrm>
            <a:off x="8430840" y="92340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389" name="Google Shape;590;p24"/>
          <p:cNvGrpSpPr/>
          <p:nvPr/>
        </p:nvGrpSpPr>
        <p:grpSpPr>
          <a:xfrm>
            <a:off x="-259200" y="1099080"/>
            <a:ext cx="9997200" cy="2495160"/>
            <a:chOff x="-259200" y="1099080"/>
            <a:chExt cx="9997200" cy="2495160"/>
          </a:xfrm>
        </p:grpSpPr>
        <p:grpSp>
          <p:nvGrpSpPr>
            <p:cNvPr id="390" name="Google Shape;591;p24"/>
            <p:cNvGrpSpPr/>
            <p:nvPr/>
          </p:nvGrpSpPr>
          <p:grpSpPr>
            <a:xfrm>
              <a:off x="-259200" y="2771640"/>
              <a:ext cx="822600" cy="822600"/>
              <a:chOff x="-259200" y="2771640"/>
              <a:chExt cx="822600" cy="822600"/>
            </a:xfrm>
          </p:grpSpPr>
          <p:sp>
            <p:nvSpPr>
              <p:cNvPr id="391" name="Google Shape;592;p24"/>
              <p:cNvSpPr/>
              <p:nvPr/>
            </p:nvSpPr>
            <p:spPr>
              <a:xfrm>
                <a:off x="-259200" y="277164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92" name="Google Shape;593;p24"/>
              <p:cNvSpPr/>
              <p:nvPr/>
            </p:nvSpPr>
            <p:spPr>
              <a:xfrm>
                <a:off x="-216720" y="281412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93" name="Google Shape;594;p24"/>
              <p:cNvSpPr/>
              <p:nvPr/>
            </p:nvSpPr>
            <p:spPr>
              <a:xfrm>
                <a:off x="-176760" y="28537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94" name="Google Shape;595;p24"/>
              <p:cNvSpPr/>
              <p:nvPr/>
            </p:nvSpPr>
            <p:spPr>
              <a:xfrm>
                <a:off x="-135720" y="289512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95" name="Google Shape;596;p24"/>
              <p:cNvSpPr/>
              <p:nvPr/>
            </p:nvSpPr>
            <p:spPr>
              <a:xfrm>
                <a:off x="-94680" y="293616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96" name="Google Shape;597;p24"/>
              <p:cNvSpPr/>
              <p:nvPr/>
            </p:nvSpPr>
            <p:spPr>
              <a:xfrm>
                <a:off x="-53280" y="29772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97" name="Google Shape;598;p24"/>
              <p:cNvSpPr/>
              <p:nvPr/>
            </p:nvSpPr>
            <p:spPr>
              <a:xfrm>
                <a:off x="-7560" y="30229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398" name="Google Shape;599;p24"/>
              <p:cNvSpPr/>
              <p:nvPr/>
            </p:nvSpPr>
            <p:spPr>
              <a:xfrm>
                <a:off x="38160" y="306900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99" name="Google Shape;600;p24"/>
            <p:cNvGrpSpPr/>
            <p:nvPr/>
          </p:nvGrpSpPr>
          <p:grpSpPr>
            <a:xfrm>
              <a:off x="8641080" y="1099080"/>
              <a:ext cx="1096920" cy="1096920"/>
              <a:chOff x="8641080" y="1099080"/>
              <a:chExt cx="1096920" cy="1096920"/>
            </a:xfrm>
          </p:grpSpPr>
          <p:sp>
            <p:nvSpPr>
              <p:cNvPr id="400" name="Google Shape;601;p24"/>
              <p:cNvSpPr/>
              <p:nvPr/>
            </p:nvSpPr>
            <p:spPr>
              <a:xfrm>
                <a:off x="8641080" y="109908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01" name="Google Shape;602;p24"/>
              <p:cNvSpPr/>
              <p:nvPr/>
            </p:nvSpPr>
            <p:spPr>
              <a:xfrm>
                <a:off x="8697600" y="115560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02" name="Google Shape;603;p24"/>
              <p:cNvSpPr/>
              <p:nvPr/>
            </p:nvSpPr>
            <p:spPr>
              <a:xfrm>
                <a:off x="8750520" y="120852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03" name="Google Shape;604;p24"/>
              <p:cNvSpPr/>
              <p:nvPr/>
            </p:nvSpPr>
            <p:spPr>
              <a:xfrm>
                <a:off x="8805600" y="126360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04" name="Google Shape;605;p24"/>
              <p:cNvSpPr/>
              <p:nvPr/>
            </p:nvSpPr>
            <p:spPr>
              <a:xfrm>
                <a:off x="8860680" y="13183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05" name="Google Shape;606;p24"/>
              <p:cNvSpPr/>
              <p:nvPr/>
            </p:nvSpPr>
            <p:spPr>
              <a:xfrm>
                <a:off x="8915400" y="137304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06" name="Google Shape;607;p24"/>
              <p:cNvSpPr/>
              <p:nvPr/>
            </p:nvSpPr>
            <p:spPr>
              <a:xfrm>
                <a:off x="8976240" y="143424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07" name="Google Shape;608;p24"/>
              <p:cNvSpPr/>
              <p:nvPr/>
            </p:nvSpPr>
            <p:spPr>
              <a:xfrm>
                <a:off x="9037440" y="149508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408" name="Google Shape;609;p24"/>
          <p:cNvPicPr/>
          <p:nvPr/>
        </p:nvPicPr>
        <p:blipFill>
          <a:blip r:embed="rId2"/>
          <a:srcRect l="21721" r="22381"/>
          <a:stretch>
            <a:fillRect/>
          </a:stretch>
        </p:blipFill>
        <p:spPr>
          <a:xfrm>
            <a:off x="-729720" y="3156480"/>
            <a:ext cx="2075400" cy="19576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9"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09" name="Google Shape;611;p25"/>
          <p:cNvPicPr/>
          <p:nvPr/>
        </p:nvPicPr>
        <p:blipFill>
          <a:blip r:embed="rId2">
            <a:alphaModFix amt="70000"/>
          </a:blip>
          <a:srcRect l="57128" t="18431" b="44949"/>
          <a:stretch>
            <a:fillRect/>
          </a:stretch>
        </p:blipFill>
        <p:spPr>
          <a:xfrm rot="5669400" flipH="1">
            <a:off x="-828000" y="-713160"/>
            <a:ext cx="2148480" cy="1792080"/>
          </a:xfrm>
          <a:prstGeom prst="rect">
            <a:avLst/>
          </a:prstGeom>
          <a:ln w="0">
            <a:noFill/>
          </a:ln>
        </p:spPr>
      </p:pic>
      <p:sp>
        <p:nvSpPr>
          <p:cNvPr id="410" name="Google Shape;612;p25"/>
          <p:cNvSpPr/>
          <p:nvPr/>
        </p:nvSpPr>
        <p:spPr>
          <a:xfrm>
            <a:off x="8565120" y="30146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411" name="Google Shape;613;p25"/>
          <p:cNvGrpSpPr/>
          <p:nvPr/>
        </p:nvGrpSpPr>
        <p:grpSpPr>
          <a:xfrm>
            <a:off x="-411840" y="917640"/>
            <a:ext cx="10104120" cy="3541320"/>
            <a:chOff x="-411840" y="917640"/>
            <a:chExt cx="10104120" cy="3541320"/>
          </a:xfrm>
        </p:grpSpPr>
        <p:grpSp>
          <p:nvGrpSpPr>
            <p:cNvPr id="412" name="Google Shape;614;p25"/>
            <p:cNvGrpSpPr/>
            <p:nvPr/>
          </p:nvGrpSpPr>
          <p:grpSpPr>
            <a:xfrm>
              <a:off x="8595360" y="3362040"/>
              <a:ext cx="1096920" cy="1096920"/>
              <a:chOff x="8595360" y="3362040"/>
              <a:chExt cx="1096920" cy="1096920"/>
            </a:xfrm>
          </p:grpSpPr>
          <p:sp>
            <p:nvSpPr>
              <p:cNvPr id="413" name="Google Shape;615;p25"/>
              <p:cNvSpPr/>
              <p:nvPr/>
            </p:nvSpPr>
            <p:spPr>
              <a:xfrm>
                <a:off x="8595360" y="336204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14" name="Google Shape;616;p25"/>
              <p:cNvSpPr/>
              <p:nvPr/>
            </p:nvSpPr>
            <p:spPr>
              <a:xfrm>
                <a:off x="8651880" y="34185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15" name="Google Shape;617;p25"/>
              <p:cNvSpPr/>
              <p:nvPr/>
            </p:nvSpPr>
            <p:spPr>
              <a:xfrm>
                <a:off x="8704800" y="34714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16" name="Google Shape;618;p25"/>
              <p:cNvSpPr/>
              <p:nvPr/>
            </p:nvSpPr>
            <p:spPr>
              <a:xfrm>
                <a:off x="8759880" y="35265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17" name="Google Shape;619;p25"/>
              <p:cNvSpPr/>
              <p:nvPr/>
            </p:nvSpPr>
            <p:spPr>
              <a:xfrm>
                <a:off x="8814960" y="35812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18" name="Google Shape;620;p25"/>
              <p:cNvSpPr/>
              <p:nvPr/>
            </p:nvSpPr>
            <p:spPr>
              <a:xfrm>
                <a:off x="8869680" y="363600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19" name="Google Shape;621;p25"/>
              <p:cNvSpPr/>
              <p:nvPr/>
            </p:nvSpPr>
            <p:spPr>
              <a:xfrm>
                <a:off x="8930520" y="369720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20" name="Google Shape;622;p25"/>
              <p:cNvSpPr/>
              <p:nvPr/>
            </p:nvSpPr>
            <p:spPr>
              <a:xfrm>
                <a:off x="8991720" y="375804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421" name="Google Shape;623;p25"/>
            <p:cNvGrpSpPr/>
            <p:nvPr/>
          </p:nvGrpSpPr>
          <p:grpSpPr>
            <a:xfrm>
              <a:off x="-411840" y="917640"/>
              <a:ext cx="822600" cy="822600"/>
              <a:chOff x="-411840" y="917640"/>
              <a:chExt cx="822600" cy="822600"/>
            </a:xfrm>
          </p:grpSpPr>
          <p:sp>
            <p:nvSpPr>
              <p:cNvPr id="422" name="Google Shape;624;p25"/>
              <p:cNvSpPr/>
              <p:nvPr/>
            </p:nvSpPr>
            <p:spPr>
              <a:xfrm>
                <a:off x="-411840" y="91764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23" name="Google Shape;625;p25"/>
              <p:cNvSpPr/>
              <p:nvPr/>
            </p:nvSpPr>
            <p:spPr>
              <a:xfrm>
                <a:off x="-369360" y="96012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24" name="Google Shape;626;p25"/>
              <p:cNvSpPr/>
              <p:nvPr/>
            </p:nvSpPr>
            <p:spPr>
              <a:xfrm>
                <a:off x="-329760" y="10000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25" name="Google Shape;627;p25"/>
              <p:cNvSpPr/>
              <p:nvPr/>
            </p:nvSpPr>
            <p:spPr>
              <a:xfrm>
                <a:off x="-288360" y="104112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26" name="Google Shape;628;p25"/>
              <p:cNvSpPr/>
              <p:nvPr/>
            </p:nvSpPr>
            <p:spPr>
              <a:xfrm>
                <a:off x="-247320" y="108216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27" name="Google Shape;629;p25"/>
              <p:cNvSpPr/>
              <p:nvPr/>
            </p:nvSpPr>
            <p:spPr>
              <a:xfrm>
                <a:off x="-206280" y="112356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28" name="Google Shape;630;p25"/>
              <p:cNvSpPr/>
              <p:nvPr/>
            </p:nvSpPr>
            <p:spPr>
              <a:xfrm>
                <a:off x="-160560" y="116928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29" name="Google Shape;631;p25"/>
              <p:cNvSpPr/>
              <p:nvPr/>
            </p:nvSpPr>
            <p:spPr>
              <a:xfrm>
                <a:off x="-114840" y="121500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43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431" name="Google Shape;641;p25"/>
          <p:cNvGrpSpPr/>
          <p:nvPr/>
        </p:nvGrpSpPr>
        <p:grpSpPr>
          <a:xfrm>
            <a:off x="461160" y="1690920"/>
            <a:ext cx="32400" cy="273960"/>
            <a:chOff x="461160" y="1690920"/>
            <a:chExt cx="32400" cy="273960"/>
          </a:xfrm>
        </p:grpSpPr>
        <p:sp>
          <p:nvSpPr>
            <p:cNvPr id="432" name="Google Shape;642;p25"/>
            <p:cNvSpPr/>
            <p:nvPr/>
          </p:nvSpPr>
          <p:spPr>
            <a:xfrm rot="5400000">
              <a:off x="461160" y="169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433" name="Google Shape;643;p25"/>
            <p:cNvSpPr/>
            <p:nvPr/>
          </p:nvSpPr>
          <p:spPr>
            <a:xfrm rot="5400000">
              <a:off x="461160" y="1751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434" name="Google Shape;644;p25"/>
            <p:cNvSpPr/>
            <p:nvPr/>
          </p:nvSpPr>
          <p:spPr>
            <a:xfrm rot="5400000">
              <a:off x="461160" y="18118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435" name="Google Shape;645;p25"/>
            <p:cNvSpPr/>
            <p:nvPr/>
          </p:nvSpPr>
          <p:spPr>
            <a:xfrm rot="5400000">
              <a:off x="461160" y="18723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436" name="Google Shape;646;p25"/>
            <p:cNvSpPr/>
            <p:nvPr/>
          </p:nvSpPr>
          <p:spPr>
            <a:xfrm rot="5400000">
              <a:off x="461160" y="19324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pic>
        <p:nvPicPr>
          <p:cNvPr id="437" name="Google Shape;647;p25"/>
          <p:cNvPicPr/>
          <p:nvPr/>
        </p:nvPicPr>
        <p:blipFill>
          <a:blip r:embed="rId3"/>
          <a:srcRect l="14452" r="15323"/>
          <a:stretch>
            <a:fillRect/>
          </a:stretch>
        </p:blipFill>
        <p:spPr>
          <a:xfrm flipH="1">
            <a:off x="7765560" y="3418560"/>
            <a:ext cx="2697120" cy="202536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1"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438" name="Google Shape;649;p26"/>
          <p:cNvGrpSpPr/>
          <p:nvPr/>
        </p:nvGrpSpPr>
        <p:grpSpPr>
          <a:xfrm>
            <a:off x="-548640" y="666720"/>
            <a:ext cx="9762120" cy="1166760"/>
            <a:chOff x="-548640" y="666720"/>
            <a:chExt cx="9762120" cy="1166760"/>
          </a:xfrm>
        </p:grpSpPr>
        <p:grpSp>
          <p:nvGrpSpPr>
            <p:cNvPr id="439" name="Google Shape;650;p26"/>
            <p:cNvGrpSpPr/>
            <p:nvPr/>
          </p:nvGrpSpPr>
          <p:grpSpPr>
            <a:xfrm>
              <a:off x="8390880" y="1010880"/>
              <a:ext cx="822600" cy="822600"/>
              <a:chOff x="8390880" y="1010880"/>
              <a:chExt cx="822600" cy="822600"/>
            </a:xfrm>
          </p:grpSpPr>
          <p:sp>
            <p:nvSpPr>
              <p:cNvPr id="440" name="Google Shape;651;p26"/>
              <p:cNvSpPr/>
              <p:nvPr/>
            </p:nvSpPr>
            <p:spPr>
              <a:xfrm flipV="1">
                <a:off x="8390880" y="101052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41" name="Google Shape;652;p26"/>
              <p:cNvSpPr/>
              <p:nvPr/>
            </p:nvSpPr>
            <p:spPr>
              <a:xfrm flipV="1">
                <a:off x="8433360" y="105300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42" name="Google Shape;653;p26"/>
              <p:cNvSpPr/>
              <p:nvPr/>
            </p:nvSpPr>
            <p:spPr>
              <a:xfrm flipV="1">
                <a:off x="8472960" y="10933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43" name="Google Shape;654;p26"/>
              <p:cNvSpPr/>
              <p:nvPr/>
            </p:nvSpPr>
            <p:spPr>
              <a:xfrm flipV="1">
                <a:off x="8514360" y="113400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44" name="Google Shape;655;p26"/>
              <p:cNvSpPr/>
              <p:nvPr/>
            </p:nvSpPr>
            <p:spPr>
              <a:xfrm flipV="1">
                <a:off x="8555400" y="117504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45" name="Google Shape;656;p26"/>
              <p:cNvSpPr/>
              <p:nvPr/>
            </p:nvSpPr>
            <p:spPr>
              <a:xfrm flipV="1">
                <a:off x="8596440" y="12168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46" name="Google Shape;657;p26"/>
              <p:cNvSpPr/>
              <p:nvPr/>
            </p:nvSpPr>
            <p:spPr>
              <a:xfrm flipV="1">
                <a:off x="8642160" y="12625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47" name="Google Shape;658;p26"/>
              <p:cNvSpPr/>
              <p:nvPr/>
            </p:nvSpPr>
            <p:spPr>
              <a:xfrm flipV="1">
                <a:off x="8687880" y="130824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448" name="Google Shape;659;p26"/>
            <p:cNvGrpSpPr/>
            <p:nvPr/>
          </p:nvGrpSpPr>
          <p:grpSpPr>
            <a:xfrm>
              <a:off x="-548640" y="666720"/>
              <a:ext cx="1096560" cy="1096560"/>
              <a:chOff x="-548640" y="666720"/>
              <a:chExt cx="1096560" cy="1096560"/>
            </a:xfrm>
          </p:grpSpPr>
          <p:sp>
            <p:nvSpPr>
              <p:cNvPr id="449" name="Google Shape;660;p26"/>
              <p:cNvSpPr/>
              <p:nvPr/>
            </p:nvSpPr>
            <p:spPr>
              <a:xfrm flipV="1">
                <a:off x="-548280" y="66636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50" name="Google Shape;661;p26"/>
              <p:cNvSpPr/>
              <p:nvPr/>
            </p:nvSpPr>
            <p:spPr>
              <a:xfrm flipV="1">
                <a:off x="-491760" y="72288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51" name="Google Shape;662;p26"/>
              <p:cNvSpPr/>
              <p:nvPr/>
            </p:nvSpPr>
            <p:spPr>
              <a:xfrm flipV="1">
                <a:off x="-438480" y="77616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52" name="Google Shape;663;p26"/>
              <p:cNvSpPr/>
              <p:nvPr/>
            </p:nvSpPr>
            <p:spPr>
              <a:xfrm flipV="1">
                <a:off x="-383760" y="83124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53" name="Google Shape;664;p26"/>
              <p:cNvSpPr/>
              <p:nvPr/>
            </p:nvSpPr>
            <p:spPr>
              <a:xfrm flipV="1">
                <a:off x="-328680" y="88596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54" name="Google Shape;665;p26"/>
              <p:cNvSpPr/>
              <p:nvPr/>
            </p:nvSpPr>
            <p:spPr>
              <a:xfrm flipV="1">
                <a:off x="-273960" y="939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55" name="Google Shape;666;p26"/>
              <p:cNvSpPr/>
              <p:nvPr/>
            </p:nvSpPr>
            <p:spPr>
              <a:xfrm flipV="1">
                <a:off x="-213120" y="100188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56" name="Google Shape;667;p26"/>
              <p:cNvSpPr/>
              <p:nvPr/>
            </p:nvSpPr>
            <p:spPr>
              <a:xfrm flipV="1">
                <a:off x="-151920" y="106272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45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458" name="Google Shape;681;p26"/>
          <p:cNvSpPr/>
          <p:nvPr/>
        </p:nvSpPr>
        <p:spPr>
          <a:xfrm rot="10800000" flipH="1">
            <a:off x="371520" y="177660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459" name="Google Shape;682;p26"/>
          <p:cNvGrpSpPr/>
          <p:nvPr/>
        </p:nvGrpSpPr>
        <p:grpSpPr>
          <a:xfrm>
            <a:off x="8688600" y="2053440"/>
            <a:ext cx="32400" cy="273960"/>
            <a:chOff x="8688600" y="2053440"/>
            <a:chExt cx="32400" cy="273960"/>
          </a:xfrm>
        </p:grpSpPr>
        <p:sp>
          <p:nvSpPr>
            <p:cNvPr id="460" name="Google Shape;683;p26"/>
            <p:cNvSpPr/>
            <p:nvPr/>
          </p:nvSpPr>
          <p:spPr>
            <a:xfrm rot="5400000" flipV="1">
              <a:off x="8688600" y="20534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461" name="Google Shape;684;p26"/>
            <p:cNvSpPr/>
            <p:nvPr/>
          </p:nvSpPr>
          <p:spPr>
            <a:xfrm rot="5400000" flipV="1">
              <a:off x="8688600" y="2113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462" name="Google Shape;685;p26"/>
            <p:cNvSpPr/>
            <p:nvPr/>
          </p:nvSpPr>
          <p:spPr>
            <a:xfrm rot="5400000" flipV="1">
              <a:off x="8688600" y="2174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463" name="Google Shape;686;p26"/>
            <p:cNvSpPr/>
            <p:nvPr/>
          </p:nvSpPr>
          <p:spPr>
            <a:xfrm rot="5400000" flipV="1">
              <a:off x="8688600" y="22348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464" name="Google Shape;687;p26"/>
            <p:cNvSpPr/>
            <p:nvPr/>
          </p:nvSpPr>
          <p:spPr>
            <a:xfrm rot="5400000" flipV="1">
              <a:off x="8688600" y="22950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pic>
        <p:nvPicPr>
          <p:cNvPr id="465" name="Google Shape;688;p26"/>
          <p:cNvPicPr/>
          <p:nvPr/>
        </p:nvPicPr>
        <p:blipFill>
          <a:blip r:embed="rId2"/>
          <a:srcRect l="25238" r="24663"/>
          <a:stretch>
            <a:fillRect/>
          </a:stretch>
        </p:blipFill>
        <p:spPr>
          <a:xfrm rot="1409400">
            <a:off x="7878240" y="-898560"/>
            <a:ext cx="2045160" cy="2158920"/>
          </a:xfrm>
          <a:prstGeom prst="rect">
            <a:avLst/>
          </a:prstGeom>
          <a:ln w="0">
            <a:noFill/>
          </a:ln>
        </p:spPr>
      </p:pic>
      <p:pic>
        <p:nvPicPr>
          <p:cNvPr id="466" name="Google Shape;689;p26"/>
          <p:cNvPicPr/>
          <p:nvPr/>
        </p:nvPicPr>
        <p:blipFill>
          <a:blip r:embed="rId3"/>
          <a:srcRect l="13851" t="18886" r="14190" b="15033"/>
          <a:stretch>
            <a:fillRect/>
          </a:stretch>
        </p:blipFill>
        <p:spPr>
          <a:xfrm rot="9804000" flipH="1">
            <a:off x="-1095480" y="-813600"/>
            <a:ext cx="2406960" cy="2158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3"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67" name="PlaceHolder 1"/>
          <p:cNvSpPr>
            <a:spLocks noGrp="1"/>
          </p:cNvSpPr>
          <p:nvPr>
            <p:ph type="title"/>
          </p:nvPr>
        </p:nvSpPr>
        <p:spPr>
          <a:xfrm>
            <a:off x="3733920" y="61848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M Sans Medium"/>
                <a:ea typeface="DM Sans Medium"/>
              </a:rPr>
              <a:t>xx%</a:t>
            </a:r>
            <a:endParaRPr lang="fr-FR" sz="4500" b="0" strike="noStrike" spc="-1">
              <a:solidFill>
                <a:schemeClr val="dk1"/>
              </a:solidFill>
              <a:latin typeface="Arial" panose="020B0604020202020204"/>
            </a:endParaRPr>
          </a:p>
        </p:txBody>
      </p:sp>
      <p:sp>
        <p:nvSpPr>
          <p:cNvPr id="468" name="PlaceHolder 2"/>
          <p:cNvSpPr>
            <a:spLocks noGrp="1"/>
          </p:cNvSpPr>
          <p:nvPr>
            <p:ph type="title"/>
          </p:nvPr>
        </p:nvSpPr>
        <p:spPr>
          <a:xfrm>
            <a:off x="3733920" y="197064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M Sans Medium"/>
                <a:ea typeface="DM Sans Medium"/>
              </a:rPr>
              <a:t>xx%</a:t>
            </a:r>
            <a:endParaRPr lang="fr-FR" sz="4500" b="0" strike="noStrike" spc="-1">
              <a:solidFill>
                <a:schemeClr val="dk1"/>
              </a:solidFill>
              <a:latin typeface="Arial" panose="020B0604020202020204"/>
            </a:endParaRPr>
          </a:p>
        </p:txBody>
      </p:sp>
      <p:sp>
        <p:nvSpPr>
          <p:cNvPr id="469" name="PlaceHolder 3"/>
          <p:cNvSpPr>
            <a:spLocks noGrp="1"/>
          </p:cNvSpPr>
          <p:nvPr>
            <p:ph type="title"/>
          </p:nvPr>
        </p:nvSpPr>
        <p:spPr>
          <a:xfrm>
            <a:off x="3733920" y="332280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M Sans Medium"/>
                <a:ea typeface="DM Sans Medium"/>
              </a:rPr>
              <a:t>xx%</a:t>
            </a:r>
            <a:endParaRPr lang="fr-FR" sz="4500" b="0" strike="noStrike" spc="-1">
              <a:solidFill>
                <a:schemeClr val="dk1"/>
              </a:solidFill>
              <a:latin typeface="Arial" panose="020B0604020202020204"/>
            </a:endParaRPr>
          </a:p>
        </p:txBody>
      </p:sp>
      <p:sp>
        <p:nvSpPr>
          <p:cNvPr id="470" name="Google Shape;697;p27"/>
          <p:cNvSpPr/>
          <p:nvPr/>
        </p:nvSpPr>
        <p:spPr>
          <a:xfrm flipH="1">
            <a:off x="8127360" y="31320"/>
            <a:ext cx="731160" cy="767520"/>
          </a:xfrm>
          <a:prstGeom prst="star10">
            <a:avLst>
              <a:gd name="adj" fmla="val 17041"/>
              <a:gd name="hf" fmla="val 105146"/>
            </a:avLst>
          </a:prstGeom>
          <a:solidFill>
            <a:schemeClr val="accent2"/>
          </a:solidFill>
          <a:ln w="0">
            <a:noFill/>
          </a:ln>
        </p:spPr>
        <p:style>
          <a:lnRef idx="0">
            <a:srgbClr val="FFFFFF"/>
          </a:lnRef>
          <a:fillRef idx="0">
            <a:srgbClr val="FFFFFF"/>
          </a:fillRef>
          <a:effectRef idx="0">
            <a:srgbClr val="FFFFFF"/>
          </a:effectRef>
          <a:fontRef idx="minor"/>
        </p:style>
        <p:txBody>
          <a:bodyPr tIns="77040" bIns="770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71" name="Google Shape;698;p27"/>
          <p:cNvSpPr/>
          <p:nvPr/>
        </p:nvSpPr>
        <p:spPr>
          <a:xfrm>
            <a:off x="8571600" y="179820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472" name="Google Shape;699;p27"/>
          <p:cNvGrpSpPr/>
          <p:nvPr/>
        </p:nvGrpSpPr>
        <p:grpSpPr>
          <a:xfrm>
            <a:off x="8733240" y="799560"/>
            <a:ext cx="822600" cy="822600"/>
            <a:chOff x="8733240" y="799560"/>
            <a:chExt cx="822600" cy="822600"/>
          </a:xfrm>
        </p:grpSpPr>
        <p:sp>
          <p:nvSpPr>
            <p:cNvPr id="473" name="Google Shape;700;p27"/>
            <p:cNvSpPr/>
            <p:nvPr/>
          </p:nvSpPr>
          <p:spPr>
            <a:xfrm flipH="1">
              <a:off x="8732880" y="79956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74" name="Google Shape;701;p27"/>
            <p:cNvSpPr/>
            <p:nvPr/>
          </p:nvSpPr>
          <p:spPr>
            <a:xfrm flipH="1">
              <a:off x="8775000" y="84204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75" name="Google Shape;702;p27"/>
            <p:cNvSpPr/>
            <p:nvPr/>
          </p:nvSpPr>
          <p:spPr>
            <a:xfrm flipH="1">
              <a:off x="8815680" y="8816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76" name="Google Shape;703;p27"/>
            <p:cNvSpPr/>
            <p:nvPr/>
          </p:nvSpPr>
          <p:spPr>
            <a:xfrm flipH="1">
              <a:off x="8856000" y="92304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77" name="Google Shape;704;p27"/>
            <p:cNvSpPr/>
            <p:nvPr/>
          </p:nvSpPr>
          <p:spPr>
            <a:xfrm flipH="1">
              <a:off x="8897400" y="96408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78" name="Google Shape;705;p27"/>
            <p:cNvSpPr/>
            <p:nvPr/>
          </p:nvSpPr>
          <p:spPr>
            <a:xfrm flipH="1">
              <a:off x="8939160" y="100512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79" name="Google Shape;706;p27"/>
            <p:cNvSpPr/>
            <p:nvPr/>
          </p:nvSpPr>
          <p:spPr>
            <a:xfrm flipH="1">
              <a:off x="8984880" y="105084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80" name="Google Shape;707;p27"/>
            <p:cNvSpPr/>
            <p:nvPr/>
          </p:nvSpPr>
          <p:spPr>
            <a:xfrm flipH="1">
              <a:off x="9030600" y="109656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481" name="Google Shape;708;p27"/>
          <p:cNvGrpSpPr/>
          <p:nvPr/>
        </p:nvGrpSpPr>
        <p:grpSpPr>
          <a:xfrm>
            <a:off x="-549000" y="3384360"/>
            <a:ext cx="1096920" cy="1096920"/>
            <a:chOff x="-549000" y="3384360"/>
            <a:chExt cx="1096920" cy="1096920"/>
          </a:xfrm>
        </p:grpSpPr>
        <p:sp>
          <p:nvSpPr>
            <p:cNvPr id="482" name="Google Shape;709;p27"/>
            <p:cNvSpPr/>
            <p:nvPr/>
          </p:nvSpPr>
          <p:spPr>
            <a:xfrm flipH="1">
              <a:off x="-549360" y="338436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83" name="Google Shape;710;p27"/>
            <p:cNvSpPr/>
            <p:nvPr/>
          </p:nvSpPr>
          <p:spPr>
            <a:xfrm flipH="1">
              <a:off x="-492120" y="344088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84" name="Google Shape;711;p27"/>
            <p:cNvSpPr/>
            <p:nvPr/>
          </p:nvSpPr>
          <p:spPr>
            <a:xfrm flipH="1">
              <a:off x="-439200" y="349416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85" name="Google Shape;712;p27"/>
            <p:cNvSpPr/>
            <p:nvPr/>
          </p:nvSpPr>
          <p:spPr>
            <a:xfrm flipH="1">
              <a:off x="-384120" y="354888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86" name="Google Shape;713;p27"/>
            <p:cNvSpPr/>
            <p:nvPr/>
          </p:nvSpPr>
          <p:spPr>
            <a:xfrm flipH="1">
              <a:off x="-329040" y="360396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87" name="Google Shape;714;p27"/>
            <p:cNvSpPr/>
            <p:nvPr/>
          </p:nvSpPr>
          <p:spPr>
            <a:xfrm flipH="1">
              <a:off x="-274320" y="365868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88" name="Google Shape;715;p27"/>
            <p:cNvSpPr/>
            <p:nvPr/>
          </p:nvSpPr>
          <p:spPr>
            <a:xfrm flipH="1">
              <a:off x="-214200" y="371952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89" name="Google Shape;716;p27"/>
            <p:cNvSpPr/>
            <p:nvPr/>
          </p:nvSpPr>
          <p:spPr>
            <a:xfrm flipH="1">
              <a:off x="-152280" y="378072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pic>
        <p:nvPicPr>
          <p:cNvPr id="490" name="Google Shape;717;p27"/>
          <p:cNvPicPr/>
          <p:nvPr/>
        </p:nvPicPr>
        <p:blipFill>
          <a:blip r:embed="rId2"/>
          <a:srcRect l="51169" t="4835" b="80959"/>
          <a:stretch>
            <a:fillRect/>
          </a:stretch>
        </p:blipFill>
        <p:spPr>
          <a:xfrm rot="10800000">
            <a:off x="-1222560" y="4482000"/>
            <a:ext cx="2329200" cy="6613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5"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4" name="Google Shape;230;p11"/>
          <p:cNvPicPr/>
          <p:nvPr/>
        </p:nvPicPr>
        <p:blipFill>
          <a:blip r:embed="rId2">
            <a:alphaModFix amt="63000"/>
          </a:blip>
          <a:srcRect l="7609" t="55966" r="57706"/>
          <a:stretch>
            <a:fillRect/>
          </a:stretch>
        </p:blipFill>
        <p:spPr>
          <a:xfrm rot="3158400" flipH="1">
            <a:off x="-1326600" y="452520"/>
            <a:ext cx="2302560" cy="2854800"/>
          </a:xfrm>
          <a:prstGeom prst="rect">
            <a:avLst/>
          </a:prstGeom>
          <a:ln w="0">
            <a:noFill/>
          </a:ln>
        </p:spPr>
      </p:pic>
      <p:sp>
        <p:nvSpPr>
          <p:cNvPr id="45" name="PlaceHolder 1"/>
          <p:cNvSpPr>
            <a:spLocks noGrp="1"/>
          </p:cNvSpPr>
          <p:nvPr>
            <p:ph type="title"/>
          </p:nvPr>
        </p:nvSpPr>
        <p:spPr>
          <a:xfrm>
            <a:off x="1657440" y="1800720"/>
            <a:ext cx="5829120" cy="1044720"/>
          </a:xfrm>
          <a:prstGeom prst="rect">
            <a:avLst/>
          </a:prstGeom>
          <a:noFill/>
          <a:ln w="0">
            <a:noFill/>
          </a:ln>
        </p:spPr>
        <p:txBody>
          <a:bodyPr lIns="91440" tIns="91440" rIns="91440" bIns="91440" anchor="b">
            <a:noAutofit/>
          </a:bodyPr>
          <a:p>
            <a:pPr indent="0" algn="ctr">
              <a:lnSpc>
                <a:spcPct val="100000"/>
              </a:lnSpc>
              <a:buNone/>
            </a:pPr>
            <a:r>
              <a:rPr lang="fr-FR" sz="6000" b="0" strike="noStrike" spc="-1">
                <a:solidFill>
                  <a:schemeClr val="dk1"/>
                </a:solidFill>
                <a:latin typeface="DM Sans Medium"/>
                <a:ea typeface="DM Sans Medium"/>
              </a:rPr>
              <a:t>xx%</a:t>
            </a:r>
            <a:endParaRPr lang="fr-FR" sz="6000" b="0" strike="noStrike" spc="-1">
              <a:solidFill>
                <a:schemeClr val="dk1"/>
              </a:solidFill>
              <a:latin typeface="Arial" panose="020B0604020202020204"/>
            </a:endParaRPr>
          </a:p>
        </p:txBody>
      </p:sp>
      <p:grpSp>
        <p:nvGrpSpPr>
          <p:cNvPr id="46" name="Google Shape;233;p11"/>
          <p:cNvGrpSpPr/>
          <p:nvPr/>
        </p:nvGrpSpPr>
        <p:grpSpPr>
          <a:xfrm>
            <a:off x="-548640" y="505440"/>
            <a:ext cx="9623880" cy="4218120"/>
            <a:chOff x="-548640" y="505440"/>
            <a:chExt cx="9623880" cy="4218120"/>
          </a:xfrm>
        </p:grpSpPr>
        <p:grpSp>
          <p:nvGrpSpPr>
            <p:cNvPr id="47" name="Google Shape;234;p11"/>
            <p:cNvGrpSpPr/>
            <p:nvPr/>
          </p:nvGrpSpPr>
          <p:grpSpPr>
            <a:xfrm>
              <a:off x="8252640" y="3900960"/>
              <a:ext cx="822600" cy="822600"/>
              <a:chOff x="8252640" y="3900960"/>
              <a:chExt cx="822600" cy="822600"/>
            </a:xfrm>
          </p:grpSpPr>
          <p:sp>
            <p:nvSpPr>
              <p:cNvPr id="48" name="Google Shape;235;p11"/>
              <p:cNvSpPr/>
              <p:nvPr/>
            </p:nvSpPr>
            <p:spPr>
              <a:xfrm>
                <a:off x="8252640" y="390096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49" name="Google Shape;236;p11"/>
              <p:cNvSpPr/>
              <p:nvPr/>
            </p:nvSpPr>
            <p:spPr>
              <a:xfrm>
                <a:off x="8295120" y="394344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0" name="Google Shape;237;p11"/>
              <p:cNvSpPr/>
              <p:nvPr/>
            </p:nvSpPr>
            <p:spPr>
              <a:xfrm>
                <a:off x="8335080" y="398340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1" name="Google Shape;238;p11"/>
              <p:cNvSpPr/>
              <p:nvPr/>
            </p:nvSpPr>
            <p:spPr>
              <a:xfrm>
                <a:off x="8376120" y="402444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2" name="Google Shape;239;p11"/>
              <p:cNvSpPr/>
              <p:nvPr/>
            </p:nvSpPr>
            <p:spPr>
              <a:xfrm>
                <a:off x="8417160" y="406548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3" name="Google Shape;240;p11"/>
              <p:cNvSpPr/>
              <p:nvPr/>
            </p:nvSpPr>
            <p:spPr>
              <a:xfrm>
                <a:off x="8458560" y="410688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4" name="Google Shape;241;p11"/>
              <p:cNvSpPr/>
              <p:nvPr/>
            </p:nvSpPr>
            <p:spPr>
              <a:xfrm>
                <a:off x="8504280" y="415260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5" name="Google Shape;242;p11"/>
              <p:cNvSpPr/>
              <p:nvPr/>
            </p:nvSpPr>
            <p:spPr>
              <a:xfrm>
                <a:off x="8550000" y="419832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6" name="Google Shape;243;p11"/>
            <p:cNvGrpSpPr/>
            <p:nvPr/>
          </p:nvGrpSpPr>
          <p:grpSpPr>
            <a:xfrm>
              <a:off x="-548640" y="505440"/>
              <a:ext cx="1096560" cy="1096560"/>
              <a:chOff x="-548640" y="505440"/>
              <a:chExt cx="1096560" cy="1096560"/>
            </a:xfrm>
          </p:grpSpPr>
          <p:sp>
            <p:nvSpPr>
              <p:cNvPr id="57" name="Google Shape;244;p11"/>
              <p:cNvSpPr/>
              <p:nvPr/>
            </p:nvSpPr>
            <p:spPr>
              <a:xfrm>
                <a:off x="-548640" y="5054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8" name="Google Shape;245;p11"/>
              <p:cNvSpPr/>
              <p:nvPr/>
            </p:nvSpPr>
            <p:spPr>
              <a:xfrm>
                <a:off x="-492120" y="5623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9" name="Google Shape;246;p11"/>
              <p:cNvSpPr/>
              <p:nvPr/>
            </p:nvSpPr>
            <p:spPr>
              <a:xfrm>
                <a:off x="-438840" y="6152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0" name="Google Shape;247;p11"/>
              <p:cNvSpPr/>
              <p:nvPr/>
            </p:nvSpPr>
            <p:spPr>
              <a:xfrm>
                <a:off x="-384120" y="6703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 name="Google Shape;248;p11"/>
              <p:cNvSpPr/>
              <p:nvPr/>
            </p:nvSpPr>
            <p:spPr>
              <a:xfrm>
                <a:off x="-329040" y="7250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2" name="Google Shape;249;p11"/>
              <p:cNvSpPr/>
              <p:nvPr/>
            </p:nvSpPr>
            <p:spPr>
              <a:xfrm>
                <a:off x="-274320" y="7797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3" name="Google Shape;250;p11"/>
              <p:cNvSpPr/>
              <p:nvPr/>
            </p:nvSpPr>
            <p:spPr>
              <a:xfrm>
                <a:off x="-213480" y="84060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4" name="Google Shape;251;p11"/>
              <p:cNvSpPr/>
              <p:nvPr/>
            </p:nvSpPr>
            <p:spPr>
              <a:xfrm>
                <a:off x="-152280" y="9018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65" name="Google Shape;252;p11"/>
          <p:cNvGrpSpPr/>
          <p:nvPr/>
        </p:nvGrpSpPr>
        <p:grpSpPr>
          <a:xfrm>
            <a:off x="374760" y="198000"/>
            <a:ext cx="8578440" cy="2859480"/>
            <a:chOff x="374760" y="198000"/>
            <a:chExt cx="8578440" cy="2859480"/>
          </a:xfrm>
        </p:grpSpPr>
        <p:sp>
          <p:nvSpPr>
            <p:cNvPr id="66" name="Google Shape;253;p11"/>
            <p:cNvSpPr/>
            <p:nvPr/>
          </p:nvSpPr>
          <p:spPr>
            <a:xfrm flipH="1">
              <a:off x="374400" y="19800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7" name="Google Shape;254;p11"/>
            <p:cNvSpPr/>
            <p:nvPr/>
          </p:nvSpPr>
          <p:spPr>
            <a:xfrm flipH="1">
              <a:off x="8678880" y="278352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12" name="Google Shape;741;p29"/>
          <p:cNvPicPr/>
          <p:nvPr/>
        </p:nvPicPr>
        <p:blipFill>
          <a:blip r:embed="rId2"/>
          <a:srcRect l="12358" t="17954" r="14903" b="23637"/>
          <a:stretch>
            <a:fillRect/>
          </a:stretch>
        </p:blipFill>
        <p:spPr>
          <a:xfrm rot="5400000" flipH="1">
            <a:off x="7979760" y="-458280"/>
            <a:ext cx="2670480" cy="2097000"/>
          </a:xfrm>
          <a:prstGeom prst="rect">
            <a:avLst/>
          </a:prstGeom>
          <a:ln w="0">
            <a:noFill/>
          </a:ln>
        </p:spPr>
      </p:pic>
      <p:sp>
        <p:nvSpPr>
          <p:cNvPr id="513" name="Google Shape;742;p29"/>
          <p:cNvSpPr/>
          <p:nvPr/>
        </p:nvSpPr>
        <p:spPr>
          <a:xfrm rot="10800000" flipH="1">
            <a:off x="8505720" y="200268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514" name="Google Shape;743;p29"/>
          <p:cNvGrpSpPr/>
          <p:nvPr/>
        </p:nvGrpSpPr>
        <p:grpSpPr>
          <a:xfrm>
            <a:off x="-411840" y="-631440"/>
            <a:ext cx="9071280" cy="4054320"/>
            <a:chOff x="-411840" y="-631440"/>
            <a:chExt cx="9071280" cy="4054320"/>
          </a:xfrm>
        </p:grpSpPr>
        <p:grpSp>
          <p:nvGrpSpPr>
            <p:cNvPr id="515" name="Google Shape;744;p29"/>
            <p:cNvGrpSpPr/>
            <p:nvPr/>
          </p:nvGrpSpPr>
          <p:grpSpPr>
            <a:xfrm>
              <a:off x="7562880" y="-631440"/>
              <a:ext cx="1096560" cy="1096560"/>
              <a:chOff x="7562880" y="-631440"/>
              <a:chExt cx="1096560" cy="1096560"/>
            </a:xfrm>
          </p:grpSpPr>
          <p:sp>
            <p:nvSpPr>
              <p:cNvPr id="516" name="Google Shape;745;p29"/>
              <p:cNvSpPr/>
              <p:nvPr/>
            </p:nvSpPr>
            <p:spPr>
              <a:xfrm rot="10800000">
                <a:off x="7562880" y="-6314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17" name="Google Shape;746;p29"/>
              <p:cNvSpPr/>
              <p:nvPr/>
            </p:nvSpPr>
            <p:spPr>
              <a:xfrm rot="10800000">
                <a:off x="7619400" y="-5749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18" name="Google Shape;747;p29"/>
              <p:cNvSpPr/>
              <p:nvPr/>
            </p:nvSpPr>
            <p:spPr>
              <a:xfrm rot="10800000">
                <a:off x="7671960" y="-52200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19" name="Google Shape;748;p29"/>
              <p:cNvSpPr/>
              <p:nvPr/>
            </p:nvSpPr>
            <p:spPr>
              <a:xfrm rot="10800000">
                <a:off x="7727400" y="-4669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20" name="Google Shape;749;p29"/>
              <p:cNvSpPr/>
              <p:nvPr/>
            </p:nvSpPr>
            <p:spPr>
              <a:xfrm rot="10800000">
                <a:off x="7781760" y="-41220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21" name="Google Shape;750;p29"/>
              <p:cNvSpPr/>
              <p:nvPr/>
            </p:nvSpPr>
            <p:spPr>
              <a:xfrm rot="10800000">
                <a:off x="7836840" y="-35712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22" name="Google Shape;751;p29"/>
              <p:cNvSpPr/>
              <p:nvPr/>
            </p:nvSpPr>
            <p:spPr>
              <a:xfrm rot="10800000">
                <a:off x="7898040" y="-29628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23" name="Google Shape;752;p29"/>
              <p:cNvSpPr/>
              <p:nvPr/>
            </p:nvSpPr>
            <p:spPr>
              <a:xfrm rot="10800000">
                <a:off x="7958520" y="-23544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24" name="Google Shape;753;p29"/>
            <p:cNvGrpSpPr/>
            <p:nvPr/>
          </p:nvGrpSpPr>
          <p:grpSpPr>
            <a:xfrm>
              <a:off x="-411840" y="2600280"/>
              <a:ext cx="822600" cy="822600"/>
              <a:chOff x="-411840" y="2600280"/>
              <a:chExt cx="822600" cy="822600"/>
            </a:xfrm>
          </p:grpSpPr>
          <p:sp>
            <p:nvSpPr>
              <p:cNvPr id="525" name="Google Shape;754;p29"/>
              <p:cNvSpPr/>
              <p:nvPr/>
            </p:nvSpPr>
            <p:spPr>
              <a:xfrm flipH="1">
                <a:off x="-412200" y="260028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26" name="Google Shape;755;p29"/>
              <p:cNvSpPr/>
              <p:nvPr/>
            </p:nvSpPr>
            <p:spPr>
              <a:xfrm flipH="1">
                <a:off x="-369720" y="264240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27" name="Google Shape;756;p29"/>
              <p:cNvSpPr/>
              <p:nvPr/>
            </p:nvSpPr>
            <p:spPr>
              <a:xfrm flipH="1">
                <a:off x="-329400" y="268236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28" name="Google Shape;757;p29"/>
              <p:cNvSpPr/>
              <p:nvPr/>
            </p:nvSpPr>
            <p:spPr>
              <a:xfrm flipH="1">
                <a:off x="-288720" y="272376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29" name="Google Shape;758;p29"/>
              <p:cNvSpPr/>
              <p:nvPr/>
            </p:nvSpPr>
            <p:spPr>
              <a:xfrm flipH="1">
                <a:off x="-247680" y="276480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30" name="Google Shape;759;p29"/>
              <p:cNvSpPr/>
              <p:nvPr/>
            </p:nvSpPr>
            <p:spPr>
              <a:xfrm flipH="1">
                <a:off x="-205920" y="280584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31" name="Google Shape;760;p29"/>
              <p:cNvSpPr/>
              <p:nvPr/>
            </p:nvSpPr>
            <p:spPr>
              <a:xfrm flipH="1">
                <a:off x="-160200" y="285156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32" name="Google Shape;761;p29"/>
              <p:cNvSpPr/>
              <p:nvPr/>
            </p:nvSpPr>
            <p:spPr>
              <a:xfrm flipH="1">
                <a:off x="-114480" y="289728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533" name="Google Shape;762;p29"/>
          <p:cNvGrpSpPr/>
          <p:nvPr/>
        </p:nvGrpSpPr>
        <p:grpSpPr>
          <a:xfrm>
            <a:off x="563040" y="3346920"/>
            <a:ext cx="32400" cy="273960"/>
            <a:chOff x="563040" y="3346920"/>
            <a:chExt cx="32400" cy="273960"/>
          </a:xfrm>
        </p:grpSpPr>
        <p:sp>
          <p:nvSpPr>
            <p:cNvPr id="534" name="Google Shape;763;p29"/>
            <p:cNvSpPr/>
            <p:nvPr/>
          </p:nvSpPr>
          <p:spPr>
            <a:xfrm rot="16200000" flipV="1">
              <a:off x="563040" y="35884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35" name="Google Shape;764;p29"/>
            <p:cNvSpPr/>
            <p:nvPr/>
          </p:nvSpPr>
          <p:spPr>
            <a:xfrm rot="16200000" flipV="1">
              <a:off x="563040" y="35280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36" name="Google Shape;765;p29"/>
            <p:cNvSpPr/>
            <p:nvPr/>
          </p:nvSpPr>
          <p:spPr>
            <a:xfrm rot="16200000" flipV="1">
              <a:off x="563040" y="34675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37" name="Google Shape;766;p29"/>
            <p:cNvSpPr/>
            <p:nvPr/>
          </p:nvSpPr>
          <p:spPr>
            <a:xfrm rot="16200000" flipV="1">
              <a:off x="563040" y="3407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38" name="Google Shape;767;p29"/>
            <p:cNvSpPr/>
            <p:nvPr/>
          </p:nvSpPr>
          <p:spPr>
            <a:xfrm rot="16200000" flipV="1">
              <a:off x="563040" y="3346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pic>
        <p:nvPicPr>
          <p:cNvPr id="539" name="Google Shape;768;p29"/>
          <p:cNvPicPr/>
          <p:nvPr/>
        </p:nvPicPr>
        <p:blipFill>
          <a:blip r:embed="rId3"/>
          <a:srcRect l="25238" r="24663"/>
          <a:stretch>
            <a:fillRect/>
          </a:stretch>
        </p:blipFill>
        <p:spPr>
          <a:xfrm rot="12209400">
            <a:off x="-585000" y="3837240"/>
            <a:ext cx="2045160" cy="2158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7"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540" name="Google Shape;770;p30"/>
          <p:cNvGrpSpPr/>
          <p:nvPr/>
        </p:nvGrpSpPr>
        <p:grpSpPr>
          <a:xfrm>
            <a:off x="482040" y="1460880"/>
            <a:ext cx="32400" cy="273960"/>
            <a:chOff x="482040" y="1460880"/>
            <a:chExt cx="32400" cy="273960"/>
          </a:xfrm>
        </p:grpSpPr>
        <p:sp>
          <p:nvSpPr>
            <p:cNvPr id="541" name="Google Shape;771;p30"/>
            <p:cNvSpPr/>
            <p:nvPr/>
          </p:nvSpPr>
          <p:spPr>
            <a:xfrm rot="5400000" flipV="1">
              <a:off x="482040" y="14608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42" name="Google Shape;772;p30"/>
            <p:cNvSpPr/>
            <p:nvPr/>
          </p:nvSpPr>
          <p:spPr>
            <a:xfrm rot="5400000" flipV="1">
              <a:off x="482040" y="15213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43" name="Google Shape;773;p30"/>
            <p:cNvSpPr/>
            <p:nvPr/>
          </p:nvSpPr>
          <p:spPr>
            <a:xfrm rot="5400000" flipV="1">
              <a:off x="482040" y="15818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44" name="Google Shape;774;p30"/>
            <p:cNvSpPr/>
            <p:nvPr/>
          </p:nvSpPr>
          <p:spPr>
            <a:xfrm rot="5400000" flipV="1">
              <a:off x="482040" y="16423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45" name="Google Shape;775;p30"/>
            <p:cNvSpPr/>
            <p:nvPr/>
          </p:nvSpPr>
          <p:spPr>
            <a:xfrm rot="5400000" flipV="1">
              <a:off x="482040" y="17024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pic>
        <p:nvPicPr>
          <p:cNvPr id="546" name="Google Shape;776;p30"/>
          <p:cNvPicPr/>
          <p:nvPr/>
        </p:nvPicPr>
        <p:blipFill>
          <a:blip r:embed="rId2">
            <a:alphaModFix amt="70000"/>
          </a:blip>
          <a:srcRect l="57128" t="18431" b="44949"/>
          <a:stretch>
            <a:fillRect/>
          </a:stretch>
        </p:blipFill>
        <p:spPr>
          <a:xfrm rot="16469400" flipH="1">
            <a:off x="7822440" y="4062960"/>
            <a:ext cx="2148480" cy="1792080"/>
          </a:xfrm>
          <a:prstGeom prst="rect">
            <a:avLst/>
          </a:prstGeom>
          <a:ln w="0">
            <a:noFill/>
          </a:ln>
        </p:spPr>
      </p:pic>
      <p:grpSp>
        <p:nvGrpSpPr>
          <p:cNvPr id="547" name="Google Shape;777;p30"/>
          <p:cNvGrpSpPr/>
          <p:nvPr/>
        </p:nvGrpSpPr>
        <p:grpSpPr>
          <a:xfrm>
            <a:off x="-582480" y="302040"/>
            <a:ext cx="10136880" cy="3921840"/>
            <a:chOff x="-582480" y="302040"/>
            <a:chExt cx="10136880" cy="3921840"/>
          </a:xfrm>
        </p:grpSpPr>
        <p:grpSp>
          <p:nvGrpSpPr>
            <p:cNvPr id="548" name="Google Shape;778;p30"/>
            <p:cNvGrpSpPr/>
            <p:nvPr/>
          </p:nvGrpSpPr>
          <p:grpSpPr>
            <a:xfrm>
              <a:off x="-582480" y="302040"/>
              <a:ext cx="1096920" cy="1096920"/>
              <a:chOff x="-582480" y="302040"/>
              <a:chExt cx="1096920" cy="1096920"/>
            </a:xfrm>
          </p:grpSpPr>
          <p:sp>
            <p:nvSpPr>
              <p:cNvPr id="549" name="Google Shape;779;p30"/>
              <p:cNvSpPr/>
              <p:nvPr/>
            </p:nvSpPr>
            <p:spPr>
              <a:xfrm flipH="1">
                <a:off x="-582840" y="30204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50" name="Google Shape;780;p30"/>
              <p:cNvSpPr/>
              <p:nvPr/>
            </p:nvSpPr>
            <p:spPr>
              <a:xfrm flipH="1">
                <a:off x="-525600" y="3589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51" name="Google Shape;781;p30"/>
              <p:cNvSpPr/>
              <p:nvPr/>
            </p:nvSpPr>
            <p:spPr>
              <a:xfrm flipH="1">
                <a:off x="-472680" y="4118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52" name="Google Shape;782;p30"/>
              <p:cNvSpPr/>
              <p:nvPr/>
            </p:nvSpPr>
            <p:spPr>
              <a:xfrm flipH="1">
                <a:off x="-417600" y="4669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53" name="Google Shape;783;p30"/>
              <p:cNvSpPr/>
              <p:nvPr/>
            </p:nvSpPr>
            <p:spPr>
              <a:xfrm flipH="1">
                <a:off x="-362880" y="5216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54" name="Google Shape;784;p30"/>
              <p:cNvSpPr/>
              <p:nvPr/>
            </p:nvSpPr>
            <p:spPr>
              <a:xfrm flipH="1">
                <a:off x="-308160" y="57636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55" name="Google Shape;785;p30"/>
              <p:cNvSpPr/>
              <p:nvPr/>
            </p:nvSpPr>
            <p:spPr>
              <a:xfrm flipH="1">
                <a:off x="-247680" y="63756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56" name="Google Shape;786;p30"/>
              <p:cNvSpPr/>
              <p:nvPr/>
            </p:nvSpPr>
            <p:spPr>
              <a:xfrm flipH="1">
                <a:off x="-186120" y="6984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57" name="Google Shape;787;p30"/>
            <p:cNvGrpSpPr/>
            <p:nvPr/>
          </p:nvGrpSpPr>
          <p:grpSpPr>
            <a:xfrm>
              <a:off x="8731800" y="3401280"/>
              <a:ext cx="822600" cy="822600"/>
              <a:chOff x="8731800" y="3401280"/>
              <a:chExt cx="822600" cy="822600"/>
            </a:xfrm>
          </p:grpSpPr>
          <p:sp>
            <p:nvSpPr>
              <p:cNvPr id="558" name="Google Shape;788;p30"/>
              <p:cNvSpPr/>
              <p:nvPr/>
            </p:nvSpPr>
            <p:spPr>
              <a:xfrm rot="10800000">
                <a:off x="8731800" y="340128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59" name="Google Shape;789;p30"/>
              <p:cNvSpPr/>
              <p:nvPr/>
            </p:nvSpPr>
            <p:spPr>
              <a:xfrm rot="10800000">
                <a:off x="8774280" y="344376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60" name="Google Shape;790;p30"/>
              <p:cNvSpPr/>
              <p:nvPr/>
            </p:nvSpPr>
            <p:spPr>
              <a:xfrm rot="10800000">
                <a:off x="8814240" y="34837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61" name="Google Shape;791;p30"/>
              <p:cNvSpPr/>
              <p:nvPr/>
            </p:nvSpPr>
            <p:spPr>
              <a:xfrm rot="10800000">
                <a:off x="8855280" y="352476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62" name="Google Shape;792;p30"/>
              <p:cNvSpPr/>
              <p:nvPr/>
            </p:nvSpPr>
            <p:spPr>
              <a:xfrm rot="10800000">
                <a:off x="8896320" y="356580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63" name="Google Shape;793;p30"/>
              <p:cNvSpPr/>
              <p:nvPr/>
            </p:nvSpPr>
            <p:spPr>
              <a:xfrm rot="10800000">
                <a:off x="8937720" y="36072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64" name="Google Shape;794;p30"/>
              <p:cNvSpPr/>
              <p:nvPr/>
            </p:nvSpPr>
            <p:spPr>
              <a:xfrm rot="10800000">
                <a:off x="8983440" y="36529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65" name="Google Shape;795;p30"/>
              <p:cNvSpPr/>
              <p:nvPr/>
            </p:nvSpPr>
            <p:spPr>
              <a:xfrm rot="10800000">
                <a:off x="9029160" y="369864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566" name="Google Shape;796;p30"/>
          <p:cNvSpPr/>
          <p:nvPr/>
        </p:nvSpPr>
        <p:spPr>
          <a:xfrm rot="10800000" flipH="1">
            <a:off x="8505720" y="28407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pic>
        <p:nvPicPr>
          <p:cNvPr id="567" name="Google Shape;797;p30"/>
          <p:cNvPicPr/>
          <p:nvPr/>
        </p:nvPicPr>
        <p:blipFill>
          <a:blip r:embed="rId3"/>
          <a:srcRect l="15074" t="23118" r="19923" b="25916"/>
          <a:stretch>
            <a:fillRect/>
          </a:stretch>
        </p:blipFill>
        <p:spPr>
          <a:xfrm rot="537600" flipH="1">
            <a:off x="-1036800" y="-977400"/>
            <a:ext cx="2707200" cy="20728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9" r:id="rId1"/>
  </p:sldLayoutIdLst>
  <p:txStyles>
    <p:titleStyle/>
    <p:bodyStyle/>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68" name="Google Shape;71;p4"/>
          <p:cNvPicPr/>
          <p:nvPr/>
        </p:nvPicPr>
        <p:blipFill>
          <a:blip r:embed="rId2">
            <a:alphaModFix amt="72000"/>
          </a:blip>
          <a:srcRect l="51065" t="57733" r="5518" b="-1765"/>
          <a:stretch>
            <a:fillRect/>
          </a:stretch>
        </p:blipFill>
        <p:spPr>
          <a:xfrm rot="11703600">
            <a:off x="-617040" y="-840240"/>
            <a:ext cx="2041200" cy="2009880"/>
          </a:xfrm>
          <a:prstGeom prst="rect">
            <a:avLst/>
          </a:prstGeom>
          <a:ln w="0">
            <a:noFill/>
          </a:ln>
        </p:spPr>
      </p:pic>
      <p:grpSp>
        <p:nvGrpSpPr>
          <p:cNvPr id="569" name="Google Shape;72;p4"/>
          <p:cNvGrpSpPr/>
          <p:nvPr/>
        </p:nvGrpSpPr>
        <p:grpSpPr>
          <a:xfrm>
            <a:off x="365040" y="1542240"/>
            <a:ext cx="32400" cy="273960"/>
            <a:chOff x="365040" y="1542240"/>
            <a:chExt cx="32400" cy="273960"/>
          </a:xfrm>
        </p:grpSpPr>
        <p:sp>
          <p:nvSpPr>
            <p:cNvPr id="570" name="Google Shape;73;p4"/>
            <p:cNvSpPr/>
            <p:nvPr/>
          </p:nvSpPr>
          <p:spPr>
            <a:xfrm rot="5400000">
              <a:off x="365040" y="15422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71" name="Google Shape;74;p4"/>
            <p:cNvSpPr/>
            <p:nvPr/>
          </p:nvSpPr>
          <p:spPr>
            <a:xfrm rot="5400000">
              <a:off x="365040" y="16027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72" name="Google Shape;75;p4"/>
            <p:cNvSpPr/>
            <p:nvPr/>
          </p:nvSpPr>
          <p:spPr>
            <a:xfrm rot="5400000">
              <a:off x="365040" y="16628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73" name="Google Shape;76;p4"/>
            <p:cNvSpPr/>
            <p:nvPr/>
          </p:nvSpPr>
          <p:spPr>
            <a:xfrm rot="5400000">
              <a:off x="365040" y="17233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574" name="Google Shape;77;p4"/>
            <p:cNvSpPr/>
            <p:nvPr/>
          </p:nvSpPr>
          <p:spPr>
            <a:xfrm rot="5400000">
              <a:off x="365040" y="17838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
        <p:nvSpPr>
          <p:cNvPr id="575" name="Google Shape;78;p4"/>
          <p:cNvSpPr/>
          <p:nvPr/>
        </p:nvSpPr>
        <p:spPr>
          <a:xfrm flipH="1">
            <a:off x="8589960" y="30920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576" name="Google Shape;79;p4"/>
          <p:cNvGrpSpPr/>
          <p:nvPr/>
        </p:nvGrpSpPr>
        <p:grpSpPr>
          <a:xfrm>
            <a:off x="-411840" y="614880"/>
            <a:ext cx="10103760" cy="3860640"/>
            <a:chOff x="-411840" y="614880"/>
            <a:chExt cx="10103760" cy="3860640"/>
          </a:xfrm>
        </p:grpSpPr>
        <p:grpSp>
          <p:nvGrpSpPr>
            <p:cNvPr id="577" name="Google Shape;80;p4"/>
            <p:cNvGrpSpPr/>
            <p:nvPr/>
          </p:nvGrpSpPr>
          <p:grpSpPr>
            <a:xfrm>
              <a:off x="-411840" y="614880"/>
              <a:ext cx="822600" cy="822600"/>
              <a:chOff x="-411840" y="614880"/>
              <a:chExt cx="822600" cy="822600"/>
            </a:xfrm>
          </p:grpSpPr>
          <p:sp>
            <p:nvSpPr>
              <p:cNvPr id="578" name="Google Shape;81;p4"/>
              <p:cNvSpPr/>
              <p:nvPr/>
            </p:nvSpPr>
            <p:spPr>
              <a:xfrm flipH="1">
                <a:off x="-412200" y="61488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79" name="Google Shape;82;p4"/>
              <p:cNvSpPr/>
              <p:nvPr/>
            </p:nvSpPr>
            <p:spPr>
              <a:xfrm flipH="1">
                <a:off x="-369720" y="65736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80" name="Google Shape;83;p4"/>
              <p:cNvSpPr/>
              <p:nvPr/>
            </p:nvSpPr>
            <p:spPr>
              <a:xfrm flipH="1">
                <a:off x="-329400" y="6973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81" name="Google Shape;84;p4"/>
              <p:cNvSpPr/>
              <p:nvPr/>
            </p:nvSpPr>
            <p:spPr>
              <a:xfrm flipH="1">
                <a:off x="-288720" y="73836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82" name="Google Shape;85;p4"/>
              <p:cNvSpPr/>
              <p:nvPr/>
            </p:nvSpPr>
            <p:spPr>
              <a:xfrm flipH="1">
                <a:off x="-247680" y="77940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83" name="Google Shape;86;p4"/>
              <p:cNvSpPr/>
              <p:nvPr/>
            </p:nvSpPr>
            <p:spPr>
              <a:xfrm flipH="1">
                <a:off x="-205920" y="8208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84" name="Google Shape;87;p4"/>
              <p:cNvSpPr/>
              <p:nvPr/>
            </p:nvSpPr>
            <p:spPr>
              <a:xfrm flipH="1">
                <a:off x="-160200" y="8665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85" name="Google Shape;88;p4"/>
              <p:cNvSpPr/>
              <p:nvPr/>
            </p:nvSpPr>
            <p:spPr>
              <a:xfrm flipH="1">
                <a:off x="-114480" y="91224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86" name="Google Shape;89;p4"/>
            <p:cNvGrpSpPr/>
            <p:nvPr/>
          </p:nvGrpSpPr>
          <p:grpSpPr>
            <a:xfrm>
              <a:off x="8595360" y="3378960"/>
              <a:ext cx="1096560" cy="1096560"/>
              <a:chOff x="8595360" y="3378960"/>
              <a:chExt cx="1096560" cy="1096560"/>
            </a:xfrm>
          </p:grpSpPr>
          <p:sp>
            <p:nvSpPr>
              <p:cNvPr id="587" name="Google Shape;90;p4"/>
              <p:cNvSpPr/>
              <p:nvPr/>
            </p:nvSpPr>
            <p:spPr>
              <a:xfrm flipH="1">
                <a:off x="8595360" y="337896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88" name="Google Shape;91;p4"/>
              <p:cNvSpPr/>
              <p:nvPr/>
            </p:nvSpPr>
            <p:spPr>
              <a:xfrm flipH="1">
                <a:off x="8651880" y="343548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89" name="Google Shape;92;p4"/>
              <p:cNvSpPr/>
              <p:nvPr/>
            </p:nvSpPr>
            <p:spPr>
              <a:xfrm flipH="1">
                <a:off x="8705160" y="348840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90" name="Google Shape;93;p4"/>
              <p:cNvSpPr/>
              <p:nvPr/>
            </p:nvSpPr>
            <p:spPr>
              <a:xfrm flipH="1">
                <a:off x="8759880" y="354348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91" name="Google Shape;94;p4"/>
              <p:cNvSpPr/>
              <p:nvPr/>
            </p:nvSpPr>
            <p:spPr>
              <a:xfrm flipH="1">
                <a:off x="8814960" y="359820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92" name="Google Shape;95;p4"/>
              <p:cNvSpPr/>
              <p:nvPr/>
            </p:nvSpPr>
            <p:spPr>
              <a:xfrm flipH="1">
                <a:off x="8868960" y="365328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93" name="Google Shape;96;p4"/>
              <p:cNvSpPr/>
              <p:nvPr/>
            </p:nvSpPr>
            <p:spPr>
              <a:xfrm flipH="1">
                <a:off x="8930520" y="371412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594" name="Google Shape;97;p4"/>
              <p:cNvSpPr/>
              <p:nvPr/>
            </p:nvSpPr>
            <p:spPr>
              <a:xfrm flipH="1">
                <a:off x="8991720" y="377532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595" name="Google Shape;98;p4"/>
          <p:cNvPicPr/>
          <p:nvPr/>
        </p:nvPicPr>
        <p:blipFill>
          <a:blip r:embed="rId3"/>
          <a:srcRect l="13851" t="18886" r="14190" b="15033"/>
          <a:stretch>
            <a:fillRect/>
          </a:stretch>
        </p:blipFill>
        <p:spPr>
          <a:xfrm rot="20604000" flipH="1">
            <a:off x="7925400" y="3797280"/>
            <a:ext cx="2406960" cy="2158920"/>
          </a:xfrm>
          <a:prstGeom prst="rect">
            <a:avLst/>
          </a:prstGeom>
          <a:ln w="0">
            <a:noFill/>
          </a:ln>
        </p:spPr>
      </p:pic>
      <p:sp>
        <p:nvSpPr>
          <p:cNvPr id="59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597" name="PlaceHolder 2"/>
          <p:cNvSpPr>
            <a:spLocks noGrp="1"/>
          </p:cNvSpPr>
          <p:nvPr>
            <p:ph type="body"/>
          </p:nvPr>
        </p:nvSpPr>
        <p:spPr>
          <a:xfrm>
            <a:off x="720000" y="1116720"/>
            <a:ext cx="7703640" cy="39852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Click to edit the outline text format</a:t>
            </a:r>
            <a:endParaRPr lang="fr-FR" sz="12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200" b="0" strike="noStrike" spc="-1">
                <a:solidFill>
                  <a:srgbClr val="000000"/>
                </a:solidFill>
                <a:latin typeface="Arial" panose="020B0604020202020204"/>
              </a:rPr>
              <a:t>Second Outline Level</a:t>
            </a:r>
            <a:endParaRPr lang="fr-FR" sz="12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Third Outline Level</a:t>
            </a:r>
            <a:endParaRPr lang="fr-FR" sz="12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200" b="0" strike="noStrike" spc="-1">
                <a:solidFill>
                  <a:srgbClr val="000000"/>
                </a:solidFill>
                <a:latin typeface="Arial" panose="020B0604020202020204"/>
              </a:rPr>
              <a:t>Fourth Outline Level</a:t>
            </a:r>
            <a:endParaRPr lang="fr-FR" sz="12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Fifth Outline Level</a:t>
            </a:r>
            <a:endParaRPr lang="fr-FR" sz="12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Sixth Outline Level</a:t>
            </a:r>
            <a:endParaRPr lang="fr-FR" sz="12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Seventh Outline Level</a:t>
            </a:r>
            <a:endParaRPr lang="fr-FR" sz="12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91" r:id="rId1"/>
  </p:sldLayoutIdLst>
  <p:txStyles>
    <p:titleStyle/>
    <p:bodyStyle/>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0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pic>
        <p:nvPicPr>
          <p:cNvPr id="601" name="Google Shape;107;p5"/>
          <p:cNvPicPr/>
          <p:nvPr/>
        </p:nvPicPr>
        <p:blipFill>
          <a:blip r:embed="rId2"/>
          <a:srcRect l="51169" t="4835" b="80959"/>
          <a:stretch>
            <a:fillRect/>
          </a:stretch>
        </p:blipFill>
        <p:spPr>
          <a:xfrm rot="10800000" flipH="1">
            <a:off x="-689400" y="4482000"/>
            <a:ext cx="2329200" cy="661320"/>
          </a:xfrm>
          <a:prstGeom prst="rect">
            <a:avLst/>
          </a:prstGeom>
          <a:ln w="0">
            <a:noFill/>
          </a:ln>
        </p:spPr>
      </p:pic>
      <p:grpSp>
        <p:nvGrpSpPr>
          <p:cNvPr id="602" name="Google Shape;108;p5"/>
          <p:cNvGrpSpPr/>
          <p:nvPr/>
        </p:nvGrpSpPr>
        <p:grpSpPr>
          <a:xfrm>
            <a:off x="-549000" y="82440"/>
            <a:ext cx="10028160" cy="4396320"/>
            <a:chOff x="-549000" y="82440"/>
            <a:chExt cx="10028160" cy="4396320"/>
          </a:xfrm>
        </p:grpSpPr>
        <p:grpSp>
          <p:nvGrpSpPr>
            <p:cNvPr id="603" name="Google Shape;109;p5"/>
            <p:cNvGrpSpPr/>
            <p:nvPr/>
          </p:nvGrpSpPr>
          <p:grpSpPr>
            <a:xfrm>
              <a:off x="8656560" y="82440"/>
              <a:ext cx="822600" cy="822600"/>
              <a:chOff x="8656560" y="82440"/>
              <a:chExt cx="822600" cy="822600"/>
            </a:xfrm>
          </p:grpSpPr>
          <p:sp>
            <p:nvSpPr>
              <p:cNvPr id="604" name="Google Shape;110;p5"/>
              <p:cNvSpPr/>
              <p:nvPr/>
            </p:nvSpPr>
            <p:spPr>
              <a:xfrm rot="10800000">
                <a:off x="8656560" y="8244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05" name="Google Shape;111;p5"/>
              <p:cNvSpPr/>
              <p:nvPr/>
            </p:nvSpPr>
            <p:spPr>
              <a:xfrm rot="10800000">
                <a:off x="8699040" y="12492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06" name="Google Shape;112;p5"/>
              <p:cNvSpPr/>
              <p:nvPr/>
            </p:nvSpPr>
            <p:spPr>
              <a:xfrm rot="10800000">
                <a:off x="8739000" y="1648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07" name="Google Shape;113;p5"/>
              <p:cNvSpPr/>
              <p:nvPr/>
            </p:nvSpPr>
            <p:spPr>
              <a:xfrm rot="10800000">
                <a:off x="8780040" y="20592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08" name="Google Shape;114;p5"/>
              <p:cNvSpPr/>
              <p:nvPr/>
            </p:nvSpPr>
            <p:spPr>
              <a:xfrm rot="10800000">
                <a:off x="8821080" y="24696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09" name="Google Shape;115;p5"/>
              <p:cNvSpPr/>
              <p:nvPr/>
            </p:nvSpPr>
            <p:spPr>
              <a:xfrm rot="10800000">
                <a:off x="8862480" y="28836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0" name="Google Shape;116;p5"/>
              <p:cNvSpPr/>
              <p:nvPr/>
            </p:nvSpPr>
            <p:spPr>
              <a:xfrm rot="10800000">
                <a:off x="8908200" y="33408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1" name="Google Shape;117;p5"/>
              <p:cNvSpPr/>
              <p:nvPr/>
            </p:nvSpPr>
            <p:spPr>
              <a:xfrm rot="10800000">
                <a:off x="8953920" y="37980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612" name="Google Shape;118;p5"/>
            <p:cNvGrpSpPr/>
            <p:nvPr/>
          </p:nvGrpSpPr>
          <p:grpSpPr>
            <a:xfrm>
              <a:off x="-549000" y="3381840"/>
              <a:ext cx="1096920" cy="1096920"/>
              <a:chOff x="-549000" y="3381840"/>
              <a:chExt cx="1096920" cy="1096920"/>
            </a:xfrm>
          </p:grpSpPr>
          <p:sp>
            <p:nvSpPr>
              <p:cNvPr id="613" name="Google Shape;119;p5"/>
              <p:cNvSpPr/>
              <p:nvPr/>
            </p:nvSpPr>
            <p:spPr>
              <a:xfrm flipH="1">
                <a:off x="-549360" y="338184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4" name="Google Shape;120;p5"/>
              <p:cNvSpPr/>
              <p:nvPr/>
            </p:nvSpPr>
            <p:spPr>
              <a:xfrm flipH="1">
                <a:off x="-492120" y="34383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5" name="Google Shape;121;p5"/>
              <p:cNvSpPr/>
              <p:nvPr/>
            </p:nvSpPr>
            <p:spPr>
              <a:xfrm flipH="1">
                <a:off x="-439200" y="34916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6" name="Google Shape;122;p5"/>
              <p:cNvSpPr/>
              <p:nvPr/>
            </p:nvSpPr>
            <p:spPr>
              <a:xfrm flipH="1">
                <a:off x="-384120" y="35463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7" name="Google Shape;123;p5"/>
              <p:cNvSpPr/>
              <p:nvPr/>
            </p:nvSpPr>
            <p:spPr>
              <a:xfrm flipH="1">
                <a:off x="-329040" y="36014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8" name="Google Shape;124;p5"/>
              <p:cNvSpPr/>
              <p:nvPr/>
            </p:nvSpPr>
            <p:spPr>
              <a:xfrm flipH="1">
                <a:off x="-274320" y="365616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9" name="Google Shape;125;p5"/>
              <p:cNvSpPr/>
              <p:nvPr/>
            </p:nvSpPr>
            <p:spPr>
              <a:xfrm flipH="1">
                <a:off x="-214200" y="371700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20" name="Google Shape;126;p5"/>
              <p:cNvSpPr/>
              <p:nvPr/>
            </p:nvSpPr>
            <p:spPr>
              <a:xfrm flipH="1">
                <a:off x="-152280" y="37782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621" name="Google Shape;127;p5"/>
          <p:cNvPicPr/>
          <p:nvPr/>
        </p:nvPicPr>
        <p:blipFill>
          <a:blip r:embed="rId3"/>
          <a:srcRect l="12358" t="17954" r="14903" b="23637"/>
          <a:stretch>
            <a:fillRect/>
          </a:stretch>
        </p:blipFill>
        <p:spPr>
          <a:xfrm rot="5802000" flipH="1">
            <a:off x="8074080" y="-11880"/>
            <a:ext cx="2670480" cy="2097000"/>
          </a:xfrm>
          <a:prstGeom prst="rect">
            <a:avLst/>
          </a:prstGeom>
          <a:ln w="0">
            <a:noFill/>
          </a:ln>
        </p:spPr>
      </p:pic>
      <p:grpSp>
        <p:nvGrpSpPr>
          <p:cNvPr id="622" name="Google Shape;128;p5"/>
          <p:cNvGrpSpPr/>
          <p:nvPr/>
        </p:nvGrpSpPr>
        <p:grpSpPr>
          <a:xfrm>
            <a:off x="396720" y="2344320"/>
            <a:ext cx="8445600" cy="988920"/>
            <a:chOff x="396720" y="2344320"/>
            <a:chExt cx="8445600" cy="988920"/>
          </a:xfrm>
        </p:grpSpPr>
        <p:sp>
          <p:nvSpPr>
            <p:cNvPr id="623" name="Google Shape;129;p5"/>
            <p:cNvSpPr/>
            <p:nvPr/>
          </p:nvSpPr>
          <p:spPr>
            <a:xfrm flipH="1">
              <a:off x="396360" y="305928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24" name="Google Shape;130;p5"/>
            <p:cNvSpPr/>
            <p:nvPr/>
          </p:nvSpPr>
          <p:spPr>
            <a:xfrm rot="10800000" flipH="1">
              <a:off x="8568000" y="234432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3" r:id="rId1"/>
  </p:sldLayoutIdLst>
  <p:txStyles>
    <p:titleStyle/>
    <p:bodyStyle/>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629" name="Google Shape;133;p6"/>
          <p:cNvGrpSpPr/>
          <p:nvPr/>
        </p:nvGrpSpPr>
        <p:grpSpPr>
          <a:xfrm>
            <a:off x="-548280" y="1067760"/>
            <a:ext cx="10271880" cy="3464280"/>
            <a:chOff x="-548280" y="1067760"/>
            <a:chExt cx="10271880" cy="3464280"/>
          </a:xfrm>
        </p:grpSpPr>
        <p:grpSp>
          <p:nvGrpSpPr>
            <p:cNvPr id="630" name="Google Shape;134;p6"/>
            <p:cNvGrpSpPr/>
            <p:nvPr/>
          </p:nvGrpSpPr>
          <p:grpSpPr>
            <a:xfrm>
              <a:off x="8626680" y="3435120"/>
              <a:ext cx="1096920" cy="1096920"/>
              <a:chOff x="8626680" y="3435120"/>
              <a:chExt cx="1096920" cy="1096920"/>
            </a:xfrm>
          </p:grpSpPr>
          <p:sp>
            <p:nvSpPr>
              <p:cNvPr id="631" name="Google Shape;135;p6"/>
              <p:cNvSpPr/>
              <p:nvPr/>
            </p:nvSpPr>
            <p:spPr>
              <a:xfrm rot="10800000">
                <a:off x="8626680" y="343512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32" name="Google Shape;136;p6"/>
              <p:cNvSpPr/>
              <p:nvPr/>
            </p:nvSpPr>
            <p:spPr>
              <a:xfrm rot="10800000">
                <a:off x="8683200" y="349200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33" name="Google Shape;137;p6"/>
              <p:cNvSpPr/>
              <p:nvPr/>
            </p:nvSpPr>
            <p:spPr>
              <a:xfrm rot="10800000">
                <a:off x="8736120" y="354456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34" name="Google Shape;138;p6"/>
              <p:cNvSpPr/>
              <p:nvPr/>
            </p:nvSpPr>
            <p:spPr>
              <a:xfrm rot="10800000">
                <a:off x="8791200" y="360000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35" name="Google Shape;139;p6"/>
              <p:cNvSpPr/>
              <p:nvPr/>
            </p:nvSpPr>
            <p:spPr>
              <a:xfrm rot="10800000">
                <a:off x="8845920" y="365436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36" name="Google Shape;140;p6"/>
              <p:cNvSpPr/>
              <p:nvPr/>
            </p:nvSpPr>
            <p:spPr>
              <a:xfrm rot="10800000">
                <a:off x="8900640" y="370908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37" name="Google Shape;141;p6"/>
              <p:cNvSpPr/>
              <p:nvPr/>
            </p:nvSpPr>
            <p:spPr>
              <a:xfrm rot="10800000">
                <a:off x="8961480" y="377028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38" name="Google Shape;142;p6"/>
              <p:cNvSpPr/>
              <p:nvPr/>
            </p:nvSpPr>
            <p:spPr>
              <a:xfrm rot="10800000">
                <a:off x="9022680" y="383112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639" name="Google Shape;143;p6"/>
            <p:cNvGrpSpPr/>
            <p:nvPr/>
          </p:nvGrpSpPr>
          <p:grpSpPr>
            <a:xfrm>
              <a:off x="-548280" y="1067760"/>
              <a:ext cx="1096920" cy="1096920"/>
              <a:chOff x="-548280" y="1067760"/>
              <a:chExt cx="1096920" cy="1096920"/>
            </a:xfrm>
          </p:grpSpPr>
          <p:sp>
            <p:nvSpPr>
              <p:cNvPr id="640" name="Google Shape;144;p6"/>
              <p:cNvSpPr/>
              <p:nvPr/>
            </p:nvSpPr>
            <p:spPr>
              <a:xfrm rot="10800000">
                <a:off x="-548280" y="106776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41" name="Google Shape;145;p6"/>
              <p:cNvSpPr/>
              <p:nvPr/>
            </p:nvSpPr>
            <p:spPr>
              <a:xfrm rot="10800000">
                <a:off x="-491400" y="112464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42" name="Google Shape;146;p6"/>
              <p:cNvSpPr/>
              <p:nvPr/>
            </p:nvSpPr>
            <p:spPr>
              <a:xfrm rot="10800000">
                <a:off x="-438480" y="117756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43" name="Google Shape;147;p6"/>
              <p:cNvSpPr/>
              <p:nvPr/>
            </p:nvSpPr>
            <p:spPr>
              <a:xfrm rot="10800000">
                <a:off x="-383400" y="123264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44" name="Google Shape;148;p6"/>
              <p:cNvSpPr/>
              <p:nvPr/>
            </p:nvSpPr>
            <p:spPr>
              <a:xfrm rot="10800000">
                <a:off x="-329040" y="128736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45" name="Google Shape;149;p6"/>
              <p:cNvSpPr/>
              <p:nvPr/>
            </p:nvSpPr>
            <p:spPr>
              <a:xfrm rot="10800000">
                <a:off x="-274320" y="134208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46" name="Google Shape;150;p6"/>
              <p:cNvSpPr/>
              <p:nvPr/>
            </p:nvSpPr>
            <p:spPr>
              <a:xfrm rot="10800000">
                <a:off x="-213120" y="140292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47" name="Google Shape;151;p6"/>
              <p:cNvSpPr/>
              <p:nvPr/>
            </p:nvSpPr>
            <p:spPr>
              <a:xfrm rot="10800000">
                <a:off x="-152280" y="146412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648" name="Google Shape;152;p6"/>
          <p:cNvGrpSpPr/>
          <p:nvPr/>
        </p:nvGrpSpPr>
        <p:grpSpPr>
          <a:xfrm>
            <a:off x="533520" y="2047680"/>
            <a:ext cx="32400" cy="273960"/>
            <a:chOff x="533520" y="2047680"/>
            <a:chExt cx="32400" cy="273960"/>
          </a:xfrm>
        </p:grpSpPr>
        <p:sp>
          <p:nvSpPr>
            <p:cNvPr id="649" name="Google Shape;153;p6"/>
            <p:cNvSpPr/>
            <p:nvPr/>
          </p:nvSpPr>
          <p:spPr>
            <a:xfrm rot="16200000">
              <a:off x="533520" y="22892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50" name="Google Shape;154;p6"/>
            <p:cNvSpPr/>
            <p:nvPr/>
          </p:nvSpPr>
          <p:spPr>
            <a:xfrm rot="16200000">
              <a:off x="533520" y="22287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51" name="Google Shape;155;p6"/>
            <p:cNvSpPr/>
            <p:nvPr/>
          </p:nvSpPr>
          <p:spPr>
            <a:xfrm rot="16200000">
              <a:off x="533520" y="21686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52" name="Google Shape;156;p6"/>
            <p:cNvSpPr/>
            <p:nvPr/>
          </p:nvSpPr>
          <p:spPr>
            <a:xfrm rot="16200000">
              <a:off x="533520" y="21081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53" name="Google Shape;157;p6"/>
            <p:cNvSpPr/>
            <p:nvPr/>
          </p:nvSpPr>
          <p:spPr>
            <a:xfrm rot="16200000">
              <a:off x="533520" y="20476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
        <p:nvSpPr>
          <p:cNvPr id="654" name="Google Shape;158;p6"/>
          <p:cNvSpPr/>
          <p:nvPr/>
        </p:nvSpPr>
        <p:spPr>
          <a:xfrm flipH="1">
            <a:off x="8589960" y="30920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pic>
        <p:nvPicPr>
          <p:cNvPr id="655" name="Google Shape;159;p6"/>
          <p:cNvPicPr/>
          <p:nvPr/>
        </p:nvPicPr>
        <p:blipFill>
          <a:blip r:embed="rId2"/>
          <a:srcRect l="25238" r="24663"/>
          <a:stretch>
            <a:fillRect/>
          </a:stretch>
        </p:blipFill>
        <p:spPr>
          <a:xfrm rot="10800000" flipH="1">
            <a:off x="-652320" y="360"/>
            <a:ext cx="1732320" cy="1828440"/>
          </a:xfrm>
          <a:prstGeom prst="rect">
            <a:avLst/>
          </a:prstGeom>
          <a:ln w="0">
            <a:noFill/>
          </a:ln>
        </p:spPr>
      </p:pic>
      <p:pic>
        <p:nvPicPr>
          <p:cNvPr id="656" name="Google Shape;160;p6"/>
          <p:cNvPicPr/>
          <p:nvPr/>
        </p:nvPicPr>
        <p:blipFill>
          <a:blip r:embed="rId3"/>
          <a:srcRect l="15074" t="23118" r="19923" b="25916"/>
          <a:stretch>
            <a:fillRect/>
          </a:stretch>
        </p:blipFill>
        <p:spPr>
          <a:xfrm rot="10262400">
            <a:off x="8171280" y="3738600"/>
            <a:ext cx="2707200" cy="20728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5" r:id="rId1"/>
  </p:sldLayoutIdLst>
  <p:txStyles>
    <p:titleStyle/>
    <p:bodyStyle/>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58" name="PlaceHolder 1"/>
          <p:cNvSpPr>
            <a:spLocks noGrp="1"/>
          </p:cNvSpPr>
          <p:nvPr>
            <p:ph type="body"/>
          </p:nvPr>
        </p:nvSpPr>
        <p:spPr>
          <a:xfrm>
            <a:off x="1800" y="0"/>
            <a:ext cx="3672000" cy="5143320"/>
          </a:xfrm>
          <a:prstGeom prst="rect">
            <a:avLst/>
          </a:prstGeom>
          <a:noFill/>
          <a:ln w="0">
            <a:noFill/>
          </a:ln>
        </p:spPr>
        <p:txBody>
          <a:bodyPr lIns="90000" tIns="45000" rIns="90000" bIns="45000" anchor="t">
            <a:normAutofit/>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sp>
        <p:nvSpPr>
          <p:cNvPr id="659" name="PlaceHolder 2"/>
          <p:cNvSpPr>
            <a:spLocks noGrp="1"/>
          </p:cNvSpPr>
          <p:nvPr>
            <p:ph type="title"/>
          </p:nvPr>
        </p:nvSpPr>
        <p:spPr>
          <a:xfrm>
            <a:off x="4555800" y="1280160"/>
            <a:ext cx="3453120" cy="843120"/>
          </a:xfrm>
          <a:prstGeom prst="rect">
            <a:avLst/>
          </a:prstGeom>
          <a:noFill/>
          <a:ln w="0">
            <a:noFill/>
          </a:ln>
        </p:spPr>
        <p:txBody>
          <a:bodyPr lIns="91440" tIns="91440" rIns="91440" bIns="91440" anchor="t">
            <a:noAutofit/>
          </a:bodyPr>
          <a:p>
            <a:pPr indent="0">
              <a:buNone/>
            </a:pPr>
            <a:r>
              <a:rPr lang="fr-FR" sz="4200" b="0" strike="noStrike" spc="-1">
                <a:solidFill>
                  <a:schemeClr val="dk1"/>
                </a:solidFill>
                <a:latin typeface="Arial" panose="020B0604020202020204"/>
              </a:rPr>
              <a:t>Click to edit the title text format</a:t>
            </a:r>
            <a:endParaRPr lang="fr-FR" sz="4200" b="0" strike="noStrike" spc="-1">
              <a:solidFill>
                <a:schemeClr val="dk1"/>
              </a:solidFill>
              <a:latin typeface="Arial" panose="020B0604020202020204"/>
            </a:endParaRPr>
          </a:p>
        </p:txBody>
      </p:sp>
      <p:pic>
        <p:nvPicPr>
          <p:cNvPr id="660" name="Google Shape;165;p7"/>
          <p:cNvPicPr/>
          <p:nvPr/>
        </p:nvPicPr>
        <p:blipFill>
          <a:blip r:embed="rId2"/>
          <a:srcRect l="51169" t="4835" b="80959"/>
          <a:stretch>
            <a:fillRect/>
          </a:stretch>
        </p:blipFill>
        <p:spPr>
          <a:xfrm rot="10800000">
            <a:off x="7504920" y="4482000"/>
            <a:ext cx="2329200" cy="661320"/>
          </a:xfrm>
          <a:prstGeom prst="rect">
            <a:avLst/>
          </a:prstGeom>
          <a:ln w="0">
            <a:noFill/>
          </a:ln>
        </p:spPr>
      </p:pic>
      <p:sp>
        <p:nvSpPr>
          <p:cNvPr id="661" name="Google Shape;166;p7"/>
          <p:cNvSpPr/>
          <p:nvPr/>
        </p:nvSpPr>
        <p:spPr>
          <a:xfrm>
            <a:off x="8473680" y="328788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662" name="Google Shape;167;p7"/>
          <p:cNvGrpSpPr/>
          <p:nvPr/>
        </p:nvGrpSpPr>
        <p:grpSpPr>
          <a:xfrm>
            <a:off x="8732520" y="3610440"/>
            <a:ext cx="822600" cy="822600"/>
            <a:chOff x="8732520" y="3610440"/>
            <a:chExt cx="822600" cy="822600"/>
          </a:xfrm>
        </p:grpSpPr>
        <p:sp>
          <p:nvSpPr>
            <p:cNvPr id="663" name="Google Shape;168;p7"/>
            <p:cNvSpPr/>
            <p:nvPr/>
          </p:nvSpPr>
          <p:spPr>
            <a:xfrm>
              <a:off x="8732520" y="361044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64" name="Google Shape;169;p7"/>
            <p:cNvSpPr/>
            <p:nvPr/>
          </p:nvSpPr>
          <p:spPr>
            <a:xfrm>
              <a:off x="8775000" y="365292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65" name="Google Shape;170;p7"/>
            <p:cNvSpPr/>
            <p:nvPr/>
          </p:nvSpPr>
          <p:spPr>
            <a:xfrm>
              <a:off x="8814600" y="36925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66" name="Google Shape;171;p7"/>
            <p:cNvSpPr/>
            <p:nvPr/>
          </p:nvSpPr>
          <p:spPr>
            <a:xfrm>
              <a:off x="8856000" y="373392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67" name="Google Shape;172;p7"/>
            <p:cNvSpPr/>
            <p:nvPr/>
          </p:nvSpPr>
          <p:spPr>
            <a:xfrm>
              <a:off x="8897040" y="377496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68" name="Google Shape;173;p7"/>
            <p:cNvSpPr/>
            <p:nvPr/>
          </p:nvSpPr>
          <p:spPr>
            <a:xfrm>
              <a:off x="8938080" y="38160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69" name="Google Shape;174;p7"/>
            <p:cNvSpPr/>
            <p:nvPr/>
          </p:nvSpPr>
          <p:spPr>
            <a:xfrm>
              <a:off x="8983800" y="38617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70" name="Google Shape;175;p7"/>
            <p:cNvSpPr/>
            <p:nvPr/>
          </p:nvSpPr>
          <p:spPr>
            <a:xfrm>
              <a:off x="9029880" y="390780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7" r:id="rId1"/>
  </p:sldLayoutIdLst>
  <p:txStyles>
    <p:titleStyle/>
    <p:bodyStyle/>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71"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p>
            <a:pPr indent="0">
              <a:buNone/>
            </a:pPr>
            <a:r>
              <a:rPr lang="fr-FR" sz="6500" b="0" strike="noStrike" spc="-1">
                <a:solidFill>
                  <a:schemeClr val="dk1"/>
                </a:solidFill>
                <a:latin typeface="Arial" panose="020B0604020202020204"/>
              </a:rPr>
              <a:t>Click to edit the title text format</a:t>
            </a:r>
            <a:endParaRPr lang="fr-FR" sz="6500" b="0" strike="noStrike" spc="-1">
              <a:solidFill>
                <a:schemeClr val="dk1"/>
              </a:solidFill>
              <a:latin typeface="Arial" panose="020B0604020202020204"/>
            </a:endParaRPr>
          </a:p>
        </p:txBody>
      </p:sp>
      <p:pic>
        <p:nvPicPr>
          <p:cNvPr id="672" name="Google Shape;178;p8"/>
          <p:cNvPicPr/>
          <p:nvPr/>
        </p:nvPicPr>
        <p:blipFill>
          <a:blip r:embed="rId2">
            <a:alphaModFix amt="63000"/>
          </a:blip>
          <a:srcRect l="50780" t="55966" r="5115"/>
          <a:stretch>
            <a:fillRect/>
          </a:stretch>
        </p:blipFill>
        <p:spPr>
          <a:xfrm rot="10800000">
            <a:off x="-645120" y="-759600"/>
            <a:ext cx="2928240" cy="2854800"/>
          </a:xfrm>
          <a:prstGeom prst="rect">
            <a:avLst/>
          </a:prstGeom>
          <a:ln w="0">
            <a:noFill/>
          </a:ln>
        </p:spPr>
      </p:pic>
      <p:sp>
        <p:nvSpPr>
          <p:cNvPr id="673" name="Google Shape;179;p8"/>
          <p:cNvSpPr/>
          <p:nvPr/>
        </p:nvSpPr>
        <p:spPr>
          <a:xfrm>
            <a:off x="208440" y="253152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674" name="Google Shape;180;p8"/>
          <p:cNvGrpSpPr/>
          <p:nvPr/>
        </p:nvGrpSpPr>
        <p:grpSpPr>
          <a:xfrm>
            <a:off x="8728920" y="2053440"/>
            <a:ext cx="32400" cy="273960"/>
            <a:chOff x="8728920" y="2053440"/>
            <a:chExt cx="32400" cy="273960"/>
          </a:xfrm>
        </p:grpSpPr>
        <p:sp>
          <p:nvSpPr>
            <p:cNvPr id="675" name="Google Shape;181;p8"/>
            <p:cNvSpPr/>
            <p:nvPr/>
          </p:nvSpPr>
          <p:spPr>
            <a:xfrm rot="5400000">
              <a:off x="8728920" y="20534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76" name="Google Shape;182;p8"/>
            <p:cNvSpPr/>
            <p:nvPr/>
          </p:nvSpPr>
          <p:spPr>
            <a:xfrm rot="5400000">
              <a:off x="8728920" y="2113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77" name="Google Shape;183;p8"/>
            <p:cNvSpPr/>
            <p:nvPr/>
          </p:nvSpPr>
          <p:spPr>
            <a:xfrm rot="5400000">
              <a:off x="8728920" y="2174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78" name="Google Shape;184;p8"/>
            <p:cNvSpPr/>
            <p:nvPr/>
          </p:nvSpPr>
          <p:spPr>
            <a:xfrm rot="5400000">
              <a:off x="8728920" y="22348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679" name="Google Shape;185;p8"/>
            <p:cNvSpPr/>
            <p:nvPr/>
          </p:nvSpPr>
          <p:spPr>
            <a:xfrm rot="5400000">
              <a:off x="8728920" y="22950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680" name="Google Shape;186;p8"/>
          <p:cNvGrpSpPr/>
          <p:nvPr/>
        </p:nvGrpSpPr>
        <p:grpSpPr>
          <a:xfrm>
            <a:off x="-10440" y="1347120"/>
            <a:ext cx="9550440" cy="2386800"/>
            <a:chOff x="-10440" y="1347120"/>
            <a:chExt cx="9550440" cy="2386800"/>
          </a:xfrm>
        </p:grpSpPr>
        <p:grpSp>
          <p:nvGrpSpPr>
            <p:cNvPr id="681" name="Google Shape;187;p8"/>
            <p:cNvGrpSpPr/>
            <p:nvPr/>
          </p:nvGrpSpPr>
          <p:grpSpPr>
            <a:xfrm>
              <a:off x="8443080" y="2637000"/>
              <a:ext cx="1096920" cy="1096920"/>
              <a:chOff x="8443080" y="2637000"/>
              <a:chExt cx="1096920" cy="1096920"/>
            </a:xfrm>
          </p:grpSpPr>
          <p:sp>
            <p:nvSpPr>
              <p:cNvPr id="682" name="Google Shape;188;p8"/>
              <p:cNvSpPr/>
              <p:nvPr/>
            </p:nvSpPr>
            <p:spPr>
              <a:xfrm>
                <a:off x="8443080" y="263700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83" name="Google Shape;189;p8"/>
              <p:cNvSpPr/>
              <p:nvPr/>
            </p:nvSpPr>
            <p:spPr>
              <a:xfrm>
                <a:off x="8499600" y="2693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84" name="Google Shape;190;p8"/>
              <p:cNvSpPr/>
              <p:nvPr/>
            </p:nvSpPr>
            <p:spPr>
              <a:xfrm>
                <a:off x="8552520" y="2746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85" name="Google Shape;191;p8"/>
              <p:cNvSpPr/>
              <p:nvPr/>
            </p:nvSpPr>
            <p:spPr>
              <a:xfrm>
                <a:off x="8607600" y="2801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86" name="Google Shape;192;p8"/>
              <p:cNvSpPr/>
              <p:nvPr/>
            </p:nvSpPr>
            <p:spPr>
              <a:xfrm>
                <a:off x="8662320" y="2856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87" name="Google Shape;193;p8"/>
              <p:cNvSpPr/>
              <p:nvPr/>
            </p:nvSpPr>
            <p:spPr>
              <a:xfrm>
                <a:off x="8717040" y="291096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88" name="Google Shape;194;p8"/>
              <p:cNvSpPr/>
              <p:nvPr/>
            </p:nvSpPr>
            <p:spPr>
              <a:xfrm>
                <a:off x="8778240" y="297216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89" name="Google Shape;195;p8"/>
              <p:cNvSpPr/>
              <p:nvPr/>
            </p:nvSpPr>
            <p:spPr>
              <a:xfrm>
                <a:off x="8839080" y="3033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690" name="Google Shape;196;p8"/>
            <p:cNvGrpSpPr/>
            <p:nvPr/>
          </p:nvGrpSpPr>
          <p:grpSpPr>
            <a:xfrm>
              <a:off x="-10440" y="1347120"/>
              <a:ext cx="822600" cy="822600"/>
              <a:chOff x="-10440" y="1347120"/>
              <a:chExt cx="822600" cy="822600"/>
            </a:xfrm>
          </p:grpSpPr>
          <p:sp>
            <p:nvSpPr>
              <p:cNvPr id="691" name="Google Shape;197;p8"/>
              <p:cNvSpPr/>
              <p:nvPr/>
            </p:nvSpPr>
            <p:spPr>
              <a:xfrm>
                <a:off x="-10440" y="134712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92" name="Google Shape;198;p8"/>
              <p:cNvSpPr/>
              <p:nvPr/>
            </p:nvSpPr>
            <p:spPr>
              <a:xfrm>
                <a:off x="32040" y="138960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93" name="Google Shape;199;p8"/>
              <p:cNvSpPr/>
              <p:nvPr/>
            </p:nvSpPr>
            <p:spPr>
              <a:xfrm>
                <a:off x="71640" y="142956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94" name="Google Shape;200;p8"/>
              <p:cNvSpPr/>
              <p:nvPr/>
            </p:nvSpPr>
            <p:spPr>
              <a:xfrm>
                <a:off x="113040" y="147060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95" name="Google Shape;201;p8"/>
              <p:cNvSpPr/>
              <p:nvPr/>
            </p:nvSpPr>
            <p:spPr>
              <a:xfrm>
                <a:off x="154080" y="151164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96" name="Google Shape;202;p8"/>
              <p:cNvSpPr/>
              <p:nvPr/>
            </p:nvSpPr>
            <p:spPr>
              <a:xfrm>
                <a:off x="195120" y="155268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97" name="Google Shape;203;p8"/>
              <p:cNvSpPr/>
              <p:nvPr/>
            </p:nvSpPr>
            <p:spPr>
              <a:xfrm>
                <a:off x="240840" y="159876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98" name="Google Shape;204;p8"/>
              <p:cNvSpPr/>
              <p:nvPr/>
            </p:nvSpPr>
            <p:spPr>
              <a:xfrm>
                <a:off x="286560" y="164448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699" name="Google Shape;205;p8"/>
          <p:cNvPicPr/>
          <p:nvPr/>
        </p:nvPicPr>
        <p:blipFill>
          <a:blip r:embed="rId3"/>
          <a:srcRect l="13064" t="17895" r="17337" b="24661"/>
          <a:stretch>
            <a:fillRect/>
          </a:stretch>
        </p:blipFill>
        <p:spPr>
          <a:xfrm>
            <a:off x="7148520" y="3033720"/>
            <a:ext cx="2700720" cy="2176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9" r:id="rId1"/>
  </p:sldLayoutIdLst>
  <p:txStyles>
    <p:titleStyle/>
    <p:bodyStyle/>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00" name="PlaceHolder 1"/>
          <p:cNvSpPr>
            <a:spLocks noGrp="1"/>
          </p:cNvSpPr>
          <p:nvPr>
            <p:ph type="title"/>
          </p:nvPr>
        </p:nvSpPr>
        <p:spPr>
          <a:xfrm>
            <a:off x="1671840" y="1242000"/>
            <a:ext cx="5808240" cy="1197720"/>
          </a:xfrm>
          <a:prstGeom prst="rect">
            <a:avLst/>
          </a:prstGeom>
          <a:noFill/>
          <a:ln w="0">
            <a:noFill/>
          </a:ln>
        </p:spPr>
        <p:txBody>
          <a:bodyPr lIns="91440" tIns="91440" rIns="91440" bIns="91440" anchor="b">
            <a:noAutofit/>
          </a:bodyPr>
          <a:p>
            <a:pPr indent="0">
              <a:buNone/>
            </a:pPr>
            <a:r>
              <a:rPr lang="fr-FR" sz="5500" b="0" strike="noStrike" spc="-1">
                <a:solidFill>
                  <a:schemeClr val="dk1"/>
                </a:solidFill>
                <a:latin typeface="Arial" panose="020B0604020202020204"/>
              </a:rPr>
              <a:t>Click to edit the title text format</a:t>
            </a:r>
            <a:endParaRPr lang="fr-FR" sz="5500" b="0" strike="noStrike" spc="-1">
              <a:solidFill>
                <a:schemeClr val="dk1"/>
              </a:solidFill>
              <a:latin typeface="Arial" panose="020B0604020202020204"/>
            </a:endParaRPr>
          </a:p>
        </p:txBody>
      </p:sp>
      <p:pic>
        <p:nvPicPr>
          <p:cNvPr id="701" name="Google Shape;209;p9"/>
          <p:cNvPicPr/>
          <p:nvPr/>
        </p:nvPicPr>
        <p:blipFill>
          <a:blip r:embed="rId2">
            <a:alphaModFix amt="58000"/>
          </a:blip>
          <a:srcRect l="2380" r="54203" b="55966"/>
          <a:stretch>
            <a:fillRect/>
          </a:stretch>
        </p:blipFill>
        <p:spPr>
          <a:xfrm rot="14701800">
            <a:off x="7404120" y="3762000"/>
            <a:ext cx="2896560" cy="2853720"/>
          </a:xfrm>
          <a:prstGeom prst="rect">
            <a:avLst/>
          </a:prstGeom>
          <a:ln w="0">
            <a:noFill/>
          </a:ln>
        </p:spPr>
      </p:pic>
      <p:sp>
        <p:nvSpPr>
          <p:cNvPr id="702" name="Google Shape;210;p9"/>
          <p:cNvSpPr/>
          <p:nvPr/>
        </p:nvSpPr>
        <p:spPr>
          <a:xfrm>
            <a:off x="7283520" y="46839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703" name="Google Shape;211;p9"/>
          <p:cNvGrpSpPr/>
          <p:nvPr/>
        </p:nvGrpSpPr>
        <p:grpSpPr>
          <a:xfrm>
            <a:off x="8721720" y="3652560"/>
            <a:ext cx="822600" cy="822600"/>
            <a:chOff x="8721720" y="3652560"/>
            <a:chExt cx="822600" cy="822600"/>
          </a:xfrm>
        </p:grpSpPr>
        <p:sp>
          <p:nvSpPr>
            <p:cNvPr id="704" name="Google Shape;212;p9"/>
            <p:cNvSpPr/>
            <p:nvPr/>
          </p:nvSpPr>
          <p:spPr>
            <a:xfrm>
              <a:off x="8721720" y="365256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05" name="Google Shape;213;p9"/>
            <p:cNvSpPr/>
            <p:nvPr/>
          </p:nvSpPr>
          <p:spPr>
            <a:xfrm>
              <a:off x="8764200" y="369504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06" name="Google Shape;214;p9"/>
            <p:cNvSpPr/>
            <p:nvPr/>
          </p:nvSpPr>
          <p:spPr>
            <a:xfrm>
              <a:off x="8803800" y="37346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07" name="Google Shape;215;p9"/>
            <p:cNvSpPr/>
            <p:nvPr/>
          </p:nvSpPr>
          <p:spPr>
            <a:xfrm>
              <a:off x="8845200" y="377604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08" name="Google Shape;216;p9"/>
            <p:cNvSpPr/>
            <p:nvPr/>
          </p:nvSpPr>
          <p:spPr>
            <a:xfrm>
              <a:off x="8886240" y="381708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09" name="Google Shape;217;p9"/>
            <p:cNvSpPr/>
            <p:nvPr/>
          </p:nvSpPr>
          <p:spPr>
            <a:xfrm>
              <a:off x="8927280" y="385812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10" name="Google Shape;218;p9"/>
            <p:cNvSpPr/>
            <p:nvPr/>
          </p:nvSpPr>
          <p:spPr>
            <a:xfrm>
              <a:off x="8973000" y="390384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11" name="Google Shape;219;p9"/>
            <p:cNvSpPr/>
            <p:nvPr/>
          </p:nvSpPr>
          <p:spPr>
            <a:xfrm>
              <a:off x="9018720" y="394956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712" name="Google Shape;220;p9"/>
          <p:cNvGrpSpPr/>
          <p:nvPr/>
        </p:nvGrpSpPr>
        <p:grpSpPr>
          <a:xfrm>
            <a:off x="8628480" y="3083760"/>
            <a:ext cx="32400" cy="273960"/>
            <a:chOff x="8628480" y="3083760"/>
            <a:chExt cx="32400" cy="273960"/>
          </a:xfrm>
        </p:grpSpPr>
        <p:sp>
          <p:nvSpPr>
            <p:cNvPr id="713" name="Google Shape;221;p9"/>
            <p:cNvSpPr/>
            <p:nvPr/>
          </p:nvSpPr>
          <p:spPr>
            <a:xfrm rot="16200000" flipV="1">
              <a:off x="8628480" y="33253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714" name="Google Shape;222;p9"/>
            <p:cNvSpPr/>
            <p:nvPr/>
          </p:nvSpPr>
          <p:spPr>
            <a:xfrm rot="16200000" flipV="1">
              <a:off x="8628480" y="32648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715" name="Google Shape;223;p9"/>
            <p:cNvSpPr/>
            <p:nvPr/>
          </p:nvSpPr>
          <p:spPr>
            <a:xfrm rot="16200000" flipV="1">
              <a:off x="8628480" y="32043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716" name="Google Shape;224;p9"/>
            <p:cNvSpPr/>
            <p:nvPr/>
          </p:nvSpPr>
          <p:spPr>
            <a:xfrm rot="16200000" flipV="1">
              <a:off x="8628480" y="31442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717" name="Google Shape;225;p9"/>
            <p:cNvSpPr/>
            <p:nvPr/>
          </p:nvSpPr>
          <p:spPr>
            <a:xfrm rot="16200000" flipV="1">
              <a:off x="8628480" y="30837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
        <p:nvSpPr>
          <p:cNvPr id="718"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01" r:id="rId1"/>
  </p:sldLayoutIdLst>
  <p:txStyles>
    <p:titleStyle/>
    <p:bodyStyle/>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19"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sp>
        <p:nvSpPr>
          <p:cNvPr id="720" name="PlaceHolder 2"/>
          <p:cNvSpPr>
            <a:spLocks noGrp="1"/>
          </p:cNvSpPr>
          <p:nvPr>
            <p:ph type="title"/>
          </p:nvPr>
        </p:nvSpPr>
        <p:spPr>
          <a:xfrm>
            <a:off x="720000" y="4014360"/>
            <a:ext cx="7703640" cy="572400"/>
          </a:xfrm>
          <a:prstGeom prst="rect">
            <a:avLst/>
          </a:prstGeom>
          <a:solidFill>
            <a:schemeClr val="lt1"/>
          </a:solidFill>
          <a:ln w="0">
            <a:noFill/>
          </a:ln>
        </p:spPr>
        <p:txBody>
          <a:bodyPr lIns="91440" tIns="91440" rIns="91440" bIns="91440" anchor="t">
            <a:noAutofit/>
          </a:bodyPr>
          <a:p>
            <a:pPr indent="0">
              <a:buNone/>
            </a:pPr>
            <a:r>
              <a:rPr lang="fr-FR" sz="2500" b="0" strike="noStrike" spc="-1">
                <a:solidFill>
                  <a:schemeClr val="dk1"/>
                </a:solidFill>
                <a:latin typeface="Arial" panose="020B0604020202020204"/>
              </a:rPr>
              <a:t>Click to edit the title text format</a:t>
            </a:r>
            <a:endParaRPr lang="fr-FR" sz="25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03" r:id="rId1"/>
  </p:sldLayoutIdLst>
  <p:txStyles>
    <p:titleStyle/>
    <p:bodyStyle/>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05"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721" name="PlaceHolder 1"/>
          <p:cNvSpPr>
            <a:spLocks noGrp="1"/>
          </p:cNvSpPr>
          <p:nvPr>
            <p:ph type="title"/>
          </p:nvPr>
        </p:nvSpPr>
        <p:spPr>
          <a:xfrm>
            <a:off x="716760" y="510840"/>
            <a:ext cx="7710120" cy="482040"/>
          </a:xfrm>
          <a:prstGeom prst="rect">
            <a:avLst/>
          </a:prstGeom>
          <a:noFill/>
          <a:ln w="0">
            <a:noFill/>
          </a:ln>
        </p:spPr>
        <p:txBody>
          <a:bodyPr lIns="91440" tIns="91440" rIns="91440" bIns="91440" anchor="t">
            <a:noAutofit/>
          </a:bodyPr>
          <a:p>
            <a:pPr indent="0">
              <a:buNone/>
            </a:pPr>
            <a:r>
              <a:rPr lang="fr-FR" sz="2400" b="0" strike="noStrike" spc="-1">
                <a:solidFill>
                  <a:schemeClr val="dk1"/>
                </a:solidFill>
                <a:latin typeface="Arial" panose="020B0604020202020204"/>
              </a:rPr>
              <a:t>Click to edit the title text format</a:t>
            </a:r>
            <a:endParaRPr lang="fr-FR" sz="24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07"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8" name="Google Shape;257;p13"/>
          <p:cNvPicPr/>
          <p:nvPr/>
        </p:nvPicPr>
        <p:blipFill>
          <a:blip r:embed="rId2"/>
          <a:srcRect l="12358" t="17954" r="14903" b="23637"/>
          <a:stretch>
            <a:fillRect/>
          </a:stretch>
        </p:blipFill>
        <p:spPr>
          <a:xfrm rot="16200000" flipH="1">
            <a:off x="-1582560" y="3430440"/>
            <a:ext cx="2670480" cy="2097000"/>
          </a:xfrm>
          <a:prstGeom prst="rect">
            <a:avLst/>
          </a:prstGeom>
          <a:ln w="0">
            <a:noFill/>
          </a:ln>
        </p:spPr>
      </p:pic>
      <p:pic>
        <p:nvPicPr>
          <p:cNvPr id="69" name="Google Shape;258;p13"/>
          <p:cNvPicPr/>
          <p:nvPr/>
        </p:nvPicPr>
        <p:blipFill>
          <a:blip r:embed="rId3">
            <a:alphaModFix amt="72000"/>
          </a:blip>
          <a:srcRect l="51065" t="57733" r="5518" b="-1765"/>
          <a:stretch>
            <a:fillRect/>
          </a:stretch>
        </p:blipFill>
        <p:spPr>
          <a:xfrm rot="10800000" flipH="1">
            <a:off x="7840800" y="-837720"/>
            <a:ext cx="2041200" cy="2009880"/>
          </a:xfrm>
          <a:prstGeom prst="rect">
            <a:avLst/>
          </a:prstGeom>
          <a:ln w="0">
            <a:noFill/>
          </a:ln>
        </p:spPr>
      </p:pic>
      <p:grpSp>
        <p:nvGrpSpPr>
          <p:cNvPr id="70" name="Google Shape;259;p13"/>
          <p:cNvGrpSpPr/>
          <p:nvPr/>
        </p:nvGrpSpPr>
        <p:grpSpPr>
          <a:xfrm>
            <a:off x="408240" y="648000"/>
            <a:ext cx="9152640" cy="5052600"/>
            <a:chOff x="408240" y="648000"/>
            <a:chExt cx="9152640" cy="5052600"/>
          </a:xfrm>
        </p:grpSpPr>
        <p:grpSp>
          <p:nvGrpSpPr>
            <p:cNvPr id="71" name="Google Shape;260;p13"/>
            <p:cNvGrpSpPr/>
            <p:nvPr/>
          </p:nvGrpSpPr>
          <p:grpSpPr>
            <a:xfrm>
              <a:off x="408240" y="4604040"/>
              <a:ext cx="1096560" cy="1096560"/>
              <a:chOff x="408240" y="4604040"/>
              <a:chExt cx="1096560" cy="1096560"/>
            </a:xfrm>
          </p:grpSpPr>
          <p:sp>
            <p:nvSpPr>
              <p:cNvPr id="72" name="Google Shape;261;p13"/>
              <p:cNvSpPr/>
              <p:nvPr/>
            </p:nvSpPr>
            <p:spPr>
              <a:xfrm>
                <a:off x="408240" y="46040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3" name="Google Shape;262;p13"/>
              <p:cNvSpPr/>
              <p:nvPr/>
            </p:nvSpPr>
            <p:spPr>
              <a:xfrm>
                <a:off x="464760" y="46605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4" name="Google Shape;263;p13"/>
              <p:cNvSpPr/>
              <p:nvPr/>
            </p:nvSpPr>
            <p:spPr>
              <a:xfrm>
                <a:off x="518040" y="47134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5" name="Google Shape;264;p13"/>
              <p:cNvSpPr/>
              <p:nvPr/>
            </p:nvSpPr>
            <p:spPr>
              <a:xfrm>
                <a:off x="572760" y="47685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6" name="Google Shape;265;p13"/>
              <p:cNvSpPr/>
              <p:nvPr/>
            </p:nvSpPr>
            <p:spPr>
              <a:xfrm>
                <a:off x="627840" y="48232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7" name="Google Shape;266;p13"/>
              <p:cNvSpPr/>
              <p:nvPr/>
            </p:nvSpPr>
            <p:spPr>
              <a:xfrm>
                <a:off x="682560" y="487800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8" name="Google Shape;267;p13"/>
              <p:cNvSpPr/>
              <p:nvPr/>
            </p:nvSpPr>
            <p:spPr>
              <a:xfrm>
                <a:off x="743400" y="493920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9" name="Google Shape;268;p13"/>
              <p:cNvSpPr/>
              <p:nvPr/>
            </p:nvSpPr>
            <p:spPr>
              <a:xfrm>
                <a:off x="804600" y="500004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80" name="Google Shape;269;p13"/>
            <p:cNvGrpSpPr/>
            <p:nvPr/>
          </p:nvGrpSpPr>
          <p:grpSpPr>
            <a:xfrm>
              <a:off x="8738280" y="648000"/>
              <a:ext cx="822600" cy="822600"/>
              <a:chOff x="8738280" y="648000"/>
              <a:chExt cx="822600" cy="822600"/>
            </a:xfrm>
          </p:grpSpPr>
          <p:sp>
            <p:nvSpPr>
              <p:cNvPr id="81" name="Google Shape;270;p13"/>
              <p:cNvSpPr/>
              <p:nvPr/>
            </p:nvSpPr>
            <p:spPr>
              <a:xfrm>
                <a:off x="8738280" y="64800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2" name="Google Shape;271;p13"/>
              <p:cNvSpPr/>
              <p:nvPr/>
            </p:nvSpPr>
            <p:spPr>
              <a:xfrm>
                <a:off x="8780760" y="69048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3" name="Google Shape;272;p13"/>
              <p:cNvSpPr/>
              <p:nvPr/>
            </p:nvSpPr>
            <p:spPr>
              <a:xfrm>
                <a:off x="8820360" y="7300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4" name="Google Shape;273;p13"/>
              <p:cNvSpPr/>
              <p:nvPr/>
            </p:nvSpPr>
            <p:spPr>
              <a:xfrm>
                <a:off x="8861760" y="77148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5" name="Google Shape;274;p13"/>
              <p:cNvSpPr/>
              <p:nvPr/>
            </p:nvSpPr>
            <p:spPr>
              <a:xfrm>
                <a:off x="8902800" y="81252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6" name="Google Shape;275;p13"/>
              <p:cNvSpPr/>
              <p:nvPr/>
            </p:nvSpPr>
            <p:spPr>
              <a:xfrm>
                <a:off x="8943840" y="85356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7" name="Google Shape;276;p13"/>
              <p:cNvSpPr/>
              <p:nvPr/>
            </p:nvSpPr>
            <p:spPr>
              <a:xfrm>
                <a:off x="8989560" y="89928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8" name="Google Shape;277;p13"/>
              <p:cNvSpPr/>
              <p:nvPr/>
            </p:nvSpPr>
            <p:spPr>
              <a:xfrm>
                <a:off x="9035640" y="94500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89" name="Google Shape;278;p13"/>
          <p:cNvGrpSpPr/>
          <p:nvPr/>
        </p:nvGrpSpPr>
        <p:grpSpPr>
          <a:xfrm>
            <a:off x="286920" y="1699560"/>
            <a:ext cx="8543520" cy="1366920"/>
            <a:chOff x="286920" y="1699560"/>
            <a:chExt cx="8543520" cy="1366920"/>
          </a:xfrm>
        </p:grpSpPr>
        <p:sp>
          <p:nvSpPr>
            <p:cNvPr id="90" name="Google Shape;279;p13"/>
            <p:cNvSpPr/>
            <p:nvPr/>
          </p:nvSpPr>
          <p:spPr>
            <a:xfrm>
              <a:off x="8556480" y="16995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91" name="Google Shape;280;p13"/>
            <p:cNvSpPr/>
            <p:nvPr/>
          </p:nvSpPr>
          <p:spPr>
            <a:xfrm flipH="1">
              <a:off x="286560" y="279252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
        <p:nvSpPr>
          <p:cNvPr id="9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93" name="PlaceHolder 2"/>
          <p:cNvSpPr>
            <a:spLocks noGrp="1"/>
          </p:cNvSpPr>
          <p:nvPr>
            <p:ph type="title"/>
          </p:nvPr>
        </p:nvSpPr>
        <p:spPr>
          <a:xfrm>
            <a:off x="1827360" y="1443600"/>
            <a:ext cx="734400" cy="731160"/>
          </a:xfrm>
          <a:prstGeom prst="rect">
            <a:avLst/>
          </a:prstGeom>
          <a:noFill/>
          <a:ln w="19080">
            <a:solidFill>
              <a:schemeClr val="dk1"/>
            </a:solidFill>
            <a:round/>
          </a:ln>
        </p:spPr>
        <p:txBody>
          <a:bodyPr lIns="91440" tIns="91440" rIns="91440" bIns="91440" anchor="ctr">
            <a:noAutofit/>
          </a:bodyPr>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panose="020B0604020202020204"/>
            </a:endParaRPr>
          </a:p>
        </p:txBody>
      </p:sp>
      <p:sp>
        <p:nvSpPr>
          <p:cNvPr id="94" name="PlaceHolder 3"/>
          <p:cNvSpPr>
            <a:spLocks noGrp="1"/>
          </p:cNvSpPr>
          <p:nvPr>
            <p:ph type="title"/>
          </p:nvPr>
        </p:nvSpPr>
        <p:spPr>
          <a:xfrm>
            <a:off x="1827360" y="2964240"/>
            <a:ext cx="734400" cy="731160"/>
          </a:xfrm>
          <a:prstGeom prst="rect">
            <a:avLst/>
          </a:prstGeom>
          <a:noFill/>
          <a:ln w="19080">
            <a:solidFill>
              <a:schemeClr val="dk1"/>
            </a:solidFill>
            <a:round/>
          </a:ln>
        </p:spPr>
        <p:txBody>
          <a:bodyPr lIns="91440" tIns="91440" rIns="91440" bIns="91440" anchor="ctr">
            <a:noAutofit/>
          </a:bodyPr>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panose="020B0604020202020204"/>
            </a:endParaRPr>
          </a:p>
        </p:txBody>
      </p:sp>
      <p:sp>
        <p:nvSpPr>
          <p:cNvPr id="95" name="PlaceHolder 4"/>
          <p:cNvSpPr>
            <a:spLocks noGrp="1"/>
          </p:cNvSpPr>
          <p:nvPr>
            <p:ph type="title"/>
          </p:nvPr>
        </p:nvSpPr>
        <p:spPr>
          <a:xfrm>
            <a:off x="4204800" y="1443600"/>
            <a:ext cx="734400" cy="731160"/>
          </a:xfrm>
          <a:prstGeom prst="rect">
            <a:avLst/>
          </a:prstGeom>
          <a:noFill/>
          <a:ln w="19080">
            <a:solidFill>
              <a:schemeClr val="dk1"/>
            </a:solidFill>
            <a:round/>
          </a:ln>
        </p:spPr>
        <p:txBody>
          <a:bodyPr lIns="91440" tIns="91440" rIns="91440" bIns="91440" anchor="ctr">
            <a:noAutofit/>
          </a:bodyPr>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panose="020B0604020202020204"/>
            </a:endParaRPr>
          </a:p>
        </p:txBody>
      </p:sp>
      <p:sp>
        <p:nvSpPr>
          <p:cNvPr id="96" name="PlaceHolder 5"/>
          <p:cNvSpPr>
            <a:spLocks noGrp="1"/>
          </p:cNvSpPr>
          <p:nvPr>
            <p:ph type="title"/>
          </p:nvPr>
        </p:nvSpPr>
        <p:spPr>
          <a:xfrm>
            <a:off x="4204800" y="2964240"/>
            <a:ext cx="734400" cy="731160"/>
          </a:xfrm>
          <a:prstGeom prst="rect">
            <a:avLst/>
          </a:prstGeom>
          <a:noFill/>
          <a:ln w="19080">
            <a:solidFill>
              <a:schemeClr val="dk1"/>
            </a:solidFill>
            <a:round/>
          </a:ln>
        </p:spPr>
        <p:txBody>
          <a:bodyPr lIns="91440" tIns="91440" rIns="91440" bIns="91440" anchor="ctr">
            <a:noAutofit/>
          </a:bodyPr>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panose="020B0604020202020204"/>
            </a:endParaRPr>
          </a:p>
        </p:txBody>
      </p:sp>
      <p:sp>
        <p:nvSpPr>
          <p:cNvPr id="97" name="PlaceHolder 6"/>
          <p:cNvSpPr>
            <a:spLocks noGrp="1"/>
          </p:cNvSpPr>
          <p:nvPr>
            <p:ph type="title"/>
          </p:nvPr>
        </p:nvSpPr>
        <p:spPr>
          <a:xfrm>
            <a:off x="6582240" y="1443600"/>
            <a:ext cx="734400" cy="731160"/>
          </a:xfrm>
          <a:prstGeom prst="rect">
            <a:avLst/>
          </a:prstGeom>
          <a:noFill/>
          <a:ln w="19080">
            <a:solidFill>
              <a:schemeClr val="dk1"/>
            </a:solidFill>
            <a:round/>
          </a:ln>
        </p:spPr>
        <p:txBody>
          <a:bodyPr lIns="91440" tIns="91440" rIns="91440" bIns="91440" anchor="ctr">
            <a:noAutofit/>
          </a:bodyPr>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panose="020B0604020202020204"/>
            </a:endParaRPr>
          </a:p>
        </p:txBody>
      </p:sp>
      <p:sp>
        <p:nvSpPr>
          <p:cNvPr id="98" name="PlaceHolder 7"/>
          <p:cNvSpPr>
            <a:spLocks noGrp="1"/>
          </p:cNvSpPr>
          <p:nvPr>
            <p:ph type="title"/>
          </p:nvPr>
        </p:nvSpPr>
        <p:spPr>
          <a:xfrm>
            <a:off x="6582240" y="2964240"/>
            <a:ext cx="734400" cy="731160"/>
          </a:xfrm>
          <a:prstGeom prst="rect">
            <a:avLst/>
          </a:prstGeom>
          <a:noFill/>
          <a:ln w="19080">
            <a:solidFill>
              <a:schemeClr val="dk1"/>
            </a:solidFill>
            <a:round/>
          </a:ln>
        </p:spPr>
        <p:txBody>
          <a:bodyPr lIns="91440" tIns="91440" rIns="91440" bIns="91440" anchor="ctr">
            <a:noAutofit/>
          </a:bodyPr>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9"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pic>
        <p:nvPicPr>
          <p:cNvPr id="100" name="Google Shape;296;p14"/>
          <p:cNvPicPr/>
          <p:nvPr/>
        </p:nvPicPr>
        <p:blipFill>
          <a:blip r:embed="rId2"/>
          <a:srcRect l="10330" t="19134" r="12747" b="11417"/>
          <a:stretch>
            <a:fillRect/>
          </a:stretch>
        </p:blipFill>
        <p:spPr>
          <a:xfrm rot="15425400" flipH="1">
            <a:off x="7583040" y="-1231560"/>
            <a:ext cx="2367000" cy="2086920"/>
          </a:xfrm>
          <a:prstGeom prst="rect">
            <a:avLst/>
          </a:prstGeom>
          <a:ln w="0">
            <a:noFill/>
          </a:ln>
        </p:spPr>
      </p:pic>
      <p:grpSp>
        <p:nvGrpSpPr>
          <p:cNvPr id="101" name="Google Shape;297;p14"/>
          <p:cNvGrpSpPr/>
          <p:nvPr/>
        </p:nvGrpSpPr>
        <p:grpSpPr>
          <a:xfrm>
            <a:off x="8601480" y="1531440"/>
            <a:ext cx="32400" cy="273960"/>
            <a:chOff x="8601480" y="1531440"/>
            <a:chExt cx="32400" cy="273960"/>
          </a:xfrm>
        </p:grpSpPr>
        <p:sp>
          <p:nvSpPr>
            <p:cNvPr id="102" name="Google Shape;298;p14"/>
            <p:cNvSpPr/>
            <p:nvPr/>
          </p:nvSpPr>
          <p:spPr>
            <a:xfrm rot="16200000" flipV="1">
              <a:off x="8601480" y="17730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03" name="Google Shape;299;p14"/>
            <p:cNvSpPr/>
            <p:nvPr/>
          </p:nvSpPr>
          <p:spPr>
            <a:xfrm rot="16200000" flipV="1">
              <a:off x="8601480" y="17125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04" name="Google Shape;300;p14"/>
            <p:cNvSpPr/>
            <p:nvPr/>
          </p:nvSpPr>
          <p:spPr>
            <a:xfrm rot="16200000" flipV="1">
              <a:off x="8601480" y="16520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05" name="Google Shape;301;p14"/>
            <p:cNvSpPr/>
            <p:nvPr/>
          </p:nvSpPr>
          <p:spPr>
            <a:xfrm rot="16200000" flipV="1">
              <a:off x="8601480" y="1591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06" name="Google Shape;302;p14"/>
            <p:cNvSpPr/>
            <p:nvPr/>
          </p:nvSpPr>
          <p:spPr>
            <a:xfrm rot="16200000" flipV="1">
              <a:off x="8601480" y="15314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pic>
        <p:nvPicPr>
          <p:cNvPr id="107" name="Google Shape;303;p14"/>
          <p:cNvPicPr/>
          <p:nvPr/>
        </p:nvPicPr>
        <p:blipFill>
          <a:blip r:embed="rId3">
            <a:alphaModFix amt="72000"/>
          </a:blip>
          <a:srcRect l="51065" t="57733" r="5518" b="-1765"/>
          <a:stretch>
            <a:fillRect/>
          </a:stretch>
        </p:blipFill>
        <p:spPr>
          <a:xfrm flipH="1">
            <a:off x="-736920" y="3970080"/>
            <a:ext cx="2041200" cy="2009880"/>
          </a:xfrm>
          <a:prstGeom prst="rect">
            <a:avLst/>
          </a:prstGeom>
          <a:ln w="0">
            <a:noFill/>
          </a:ln>
        </p:spPr>
      </p:pic>
      <p:grpSp>
        <p:nvGrpSpPr>
          <p:cNvPr id="108" name="Google Shape;304;p14"/>
          <p:cNvGrpSpPr/>
          <p:nvPr/>
        </p:nvGrpSpPr>
        <p:grpSpPr>
          <a:xfrm>
            <a:off x="-415800" y="612720"/>
            <a:ext cx="9931320" cy="3881520"/>
            <a:chOff x="-415800" y="612720"/>
            <a:chExt cx="9931320" cy="3881520"/>
          </a:xfrm>
        </p:grpSpPr>
        <p:grpSp>
          <p:nvGrpSpPr>
            <p:cNvPr id="109" name="Google Shape;305;p14"/>
            <p:cNvGrpSpPr/>
            <p:nvPr/>
          </p:nvGrpSpPr>
          <p:grpSpPr>
            <a:xfrm>
              <a:off x="8692920" y="612720"/>
              <a:ext cx="822600" cy="822600"/>
              <a:chOff x="8692920" y="612720"/>
              <a:chExt cx="822600" cy="822600"/>
            </a:xfrm>
          </p:grpSpPr>
          <p:sp>
            <p:nvSpPr>
              <p:cNvPr id="110" name="Google Shape;306;p14"/>
              <p:cNvSpPr/>
              <p:nvPr/>
            </p:nvSpPr>
            <p:spPr>
              <a:xfrm flipV="1">
                <a:off x="8692920" y="61200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11" name="Google Shape;307;p14"/>
              <p:cNvSpPr/>
              <p:nvPr/>
            </p:nvSpPr>
            <p:spPr>
              <a:xfrm flipV="1">
                <a:off x="8735400" y="65448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12" name="Google Shape;308;p14"/>
              <p:cNvSpPr/>
              <p:nvPr/>
            </p:nvSpPr>
            <p:spPr>
              <a:xfrm flipV="1">
                <a:off x="8775360" y="69516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13" name="Google Shape;309;p14"/>
              <p:cNvSpPr/>
              <p:nvPr/>
            </p:nvSpPr>
            <p:spPr>
              <a:xfrm flipV="1">
                <a:off x="8816400" y="73584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14" name="Google Shape;310;p14"/>
              <p:cNvSpPr/>
              <p:nvPr/>
            </p:nvSpPr>
            <p:spPr>
              <a:xfrm flipV="1">
                <a:off x="8857800" y="77688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15" name="Google Shape;311;p14"/>
              <p:cNvSpPr/>
              <p:nvPr/>
            </p:nvSpPr>
            <p:spPr>
              <a:xfrm flipV="1">
                <a:off x="8898840" y="81864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16" name="Google Shape;312;p14"/>
              <p:cNvSpPr/>
              <p:nvPr/>
            </p:nvSpPr>
            <p:spPr>
              <a:xfrm flipV="1">
                <a:off x="8944560" y="86436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17" name="Google Shape;313;p14"/>
              <p:cNvSpPr/>
              <p:nvPr/>
            </p:nvSpPr>
            <p:spPr>
              <a:xfrm flipV="1">
                <a:off x="8990280" y="91008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118" name="Google Shape;314;p14"/>
            <p:cNvGrpSpPr/>
            <p:nvPr/>
          </p:nvGrpSpPr>
          <p:grpSpPr>
            <a:xfrm>
              <a:off x="-415800" y="3671640"/>
              <a:ext cx="822600" cy="822600"/>
              <a:chOff x="-415800" y="3671640"/>
              <a:chExt cx="822600" cy="822600"/>
            </a:xfrm>
          </p:grpSpPr>
          <p:sp>
            <p:nvSpPr>
              <p:cNvPr id="119" name="Google Shape;315;p14"/>
              <p:cNvSpPr/>
              <p:nvPr/>
            </p:nvSpPr>
            <p:spPr>
              <a:xfrm rot="10800000">
                <a:off x="-415800" y="367164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20" name="Google Shape;316;p14"/>
              <p:cNvSpPr/>
              <p:nvPr/>
            </p:nvSpPr>
            <p:spPr>
              <a:xfrm rot="10800000">
                <a:off x="-373320" y="371412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21" name="Google Shape;317;p14"/>
              <p:cNvSpPr/>
              <p:nvPr/>
            </p:nvSpPr>
            <p:spPr>
              <a:xfrm rot="10800000">
                <a:off x="-333360" y="375372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22" name="Google Shape;318;p14"/>
              <p:cNvSpPr/>
              <p:nvPr/>
            </p:nvSpPr>
            <p:spPr>
              <a:xfrm rot="10800000">
                <a:off x="-292320" y="379512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23" name="Google Shape;319;p14"/>
              <p:cNvSpPr/>
              <p:nvPr/>
            </p:nvSpPr>
            <p:spPr>
              <a:xfrm rot="10800000">
                <a:off x="-251280" y="383580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24" name="Google Shape;320;p14"/>
              <p:cNvSpPr/>
              <p:nvPr/>
            </p:nvSpPr>
            <p:spPr>
              <a:xfrm rot="10800000">
                <a:off x="-209880" y="387720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25" name="Google Shape;321;p14"/>
              <p:cNvSpPr/>
              <p:nvPr/>
            </p:nvSpPr>
            <p:spPr>
              <a:xfrm rot="10800000">
                <a:off x="-164520" y="392292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26" name="Google Shape;322;p14"/>
              <p:cNvSpPr/>
              <p:nvPr/>
            </p:nvSpPr>
            <p:spPr>
              <a:xfrm rot="10800000">
                <a:off x="-118800" y="396864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127" name="Google Shape;323;p14"/>
          <p:cNvSpPr/>
          <p:nvPr/>
        </p:nvSpPr>
        <p:spPr>
          <a:xfrm rot="10800000">
            <a:off x="314640" y="316872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8"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pic>
        <p:nvPicPr>
          <p:cNvPr id="129" name="Google Shape;326;p15"/>
          <p:cNvPicPr/>
          <p:nvPr/>
        </p:nvPicPr>
        <p:blipFill>
          <a:blip r:embed="rId2"/>
          <a:srcRect l="12358" t="17954" r="14903" b="23637"/>
          <a:stretch>
            <a:fillRect/>
          </a:stretch>
        </p:blipFill>
        <p:spPr>
          <a:xfrm rot="16200000" flipH="1">
            <a:off x="-1582560" y="3430440"/>
            <a:ext cx="2670480" cy="2097000"/>
          </a:xfrm>
          <a:prstGeom prst="rect">
            <a:avLst/>
          </a:prstGeom>
          <a:ln w="0">
            <a:noFill/>
          </a:ln>
        </p:spPr>
      </p:pic>
      <p:sp>
        <p:nvSpPr>
          <p:cNvPr id="130" name="Google Shape;327;p15"/>
          <p:cNvSpPr/>
          <p:nvPr/>
        </p:nvSpPr>
        <p:spPr>
          <a:xfrm flipH="1">
            <a:off x="286560" y="279252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pic>
        <p:nvPicPr>
          <p:cNvPr id="131" name="Google Shape;328;p15"/>
          <p:cNvPicPr/>
          <p:nvPr/>
        </p:nvPicPr>
        <p:blipFill>
          <a:blip r:embed="rId3">
            <a:alphaModFix amt="58000"/>
          </a:blip>
          <a:srcRect l="2380" r="54203" b="55966"/>
          <a:stretch>
            <a:fillRect/>
          </a:stretch>
        </p:blipFill>
        <p:spPr>
          <a:xfrm rot="14701800">
            <a:off x="7756920" y="3987000"/>
            <a:ext cx="2591640" cy="2553480"/>
          </a:xfrm>
          <a:prstGeom prst="rect">
            <a:avLst/>
          </a:prstGeom>
          <a:ln w="0">
            <a:noFill/>
          </a:ln>
        </p:spPr>
      </p:pic>
      <p:grpSp>
        <p:nvGrpSpPr>
          <p:cNvPr id="132" name="Google Shape;329;p15"/>
          <p:cNvGrpSpPr/>
          <p:nvPr/>
        </p:nvGrpSpPr>
        <p:grpSpPr>
          <a:xfrm>
            <a:off x="408240" y="3652560"/>
            <a:ext cx="9136080" cy="2048040"/>
            <a:chOff x="408240" y="3652560"/>
            <a:chExt cx="9136080" cy="2048040"/>
          </a:xfrm>
        </p:grpSpPr>
        <p:grpSp>
          <p:nvGrpSpPr>
            <p:cNvPr id="133" name="Google Shape;330;p15"/>
            <p:cNvGrpSpPr/>
            <p:nvPr/>
          </p:nvGrpSpPr>
          <p:grpSpPr>
            <a:xfrm>
              <a:off x="408240" y="4604040"/>
              <a:ext cx="1096560" cy="1096560"/>
              <a:chOff x="408240" y="4604040"/>
              <a:chExt cx="1096560" cy="1096560"/>
            </a:xfrm>
          </p:grpSpPr>
          <p:sp>
            <p:nvSpPr>
              <p:cNvPr id="134" name="Google Shape;331;p15"/>
              <p:cNvSpPr/>
              <p:nvPr/>
            </p:nvSpPr>
            <p:spPr>
              <a:xfrm>
                <a:off x="408240" y="46040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35" name="Google Shape;332;p15"/>
              <p:cNvSpPr/>
              <p:nvPr/>
            </p:nvSpPr>
            <p:spPr>
              <a:xfrm>
                <a:off x="464760" y="46605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36" name="Google Shape;333;p15"/>
              <p:cNvSpPr/>
              <p:nvPr/>
            </p:nvSpPr>
            <p:spPr>
              <a:xfrm>
                <a:off x="518040" y="47134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37" name="Google Shape;334;p15"/>
              <p:cNvSpPr/>
              <p:nvPr/>
            </p:nvSpPr>
            <p:spPr>
              <a:xfrm>
                <a:off x="572760" y="47685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38" name="Google Shape;335;p15"/>
              <p:cNvSpPr/>
              <p:nvPr/>
            </p:nvSpPr>
            <p:spPr>
              <a:xfrm>
                <a:off x="627840" y="48232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39" name="Google Shape;336;p15"/>
              <p:cNvSpPr/>
              <p:nvPr/>
            </p:nvSpPr>
            <p:spPr>
              <a:xfrm>
                <a:off x="682560" y="487800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40" name="Google Shape;337;p15"/>
              <p:cNvSpPr/>
              <p:nvPr/>
            </p:nvSpPr>
            <p:spPr>
              <a:xfrm>
                <a:off x="743400" y="493920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41" name="Google Shape;338;p15"/>
              <p:cNvSpPr/>
              <p:nvPr/>
            </p:nvSpPr>
            <p:spPr>
              <a:xfrm>
                <a:off x="804600" y="500004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142" name="Google Shape;339;p15"/>
            <p:cNvGrpSpPr/>
            <p:nvPr/>
          </p:nvGrpSpPr>
          <p:grpSpPr>
            <a:xfrm>
              <a:off x="8721720" y="3652560"/>
              <a:ext cx="822600" cy="822600"/>
              <a:chOff x="8721720" y="3652560"/>
              <a:chExt cx="822600" cy="822600"/>
            </a:xfrm>
          </p:grpSpPr>
          <p:sp>
            <p:nvSpPr>
              <p:cNvPr id="143" name="Google Shape;340;p15"/>
              <p:cNvSpPr/>
              <p:nvPr/>
            </p:nvSpPr>
            <p:spPr>
              <a:xfrm>
                <a:off x="8721720" y="365256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44" name="Google Shape;341;p15"/>
              <p:cNvSpPr/>
              <p:nvPr/>
            </p:nvSpPr>
            <p:spPr>
              <a:xfrm>
                <a:off x="8764200" y="369504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45" name="Google Shape;342;p15"/>
              <p:cNvSpPr/>
              <p:nvPr/>
            </p:nvSpPr>
            <p:spPr>
              <a:xfrm>
                <a:off x="8803800" y="37346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46" name="Google Shape;343;p15"/>
              <p:cNvSpPr/>
              <p:nvPr/>
            </p:nvSpPr>
            <p:spPr>
              <a:xfrm>
                <a:off x="8845200" y="377604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47" name="Google Shape;344;p15"/>
              <p:cNvSpPr/>
              <p:nvPr/>
            </p:nvSpPr>
            <p:spPr>
              <a:xfrm>
                <a:off x="8886240" y="381708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48" name="Google Shape;345;p15"/>
              <p:cNvSpPr/>
              <p:nvPr/>
            </p:nvSpPr>
            <p:spPr>
              <a:xfrm>
                <a:off x="8927280" y="385812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49" name="Google Shape;346;p15"/>
              <p:cNvSpPr/>
              <p:nvPr/>
            </p:nvSpPr>
            <p:spPr>
              <a:xfrm>
                <a:off x="8973000" y="390384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50" name="Google Shape;347;p15"/>
              <p:cNvSpPr/>
              <p:nvPr/>
            </p:nvSpPr>
            <p:spPr>
              <a:xfrm>
                <a:off x="9018720" y="394956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151" name="Google Shape;348;p15"/>
          <p:cNvGrpSpPr/>
          <p:nvPr/>
        </p:nvGrpSpPr>
        <p:grpSpPr>
          <a:xfrm>
            <a:off x="8628480" y="3236040"/>
            <a:ext cx="32400" cy="273960"/>
            <a:chOff x="8628480" y="3236040"/>
            <a:chExt cx="32400" cy="273960"/>
          </a:xfrm>
        </p:grpSpPr>
        <p:sp>
          <p:nvSpPr>
            <p:cNvPr id="152" name="Google Shape;349;p15"/>
            <p:cNvSpPr/>
            <p:nvPr/>
          </p:nvSpPr>
          <p:spPr>
            <a:xfrm rot="16200000" flipV="1">
              <a:off x="8628480" y="34776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53" name="Google Shape;350;p15"/>
            <p:cNvSpPr/>
            <p:nvPr/>
          </p:nvSpPr>
          <p:spPr>
            <a:xfrm rot="16200000" flipV="1">
              <a:off x="8628480" y="34174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54" name="Google Shape;351;p15"/>
            <p:cNvSpPr/>
            <p:nvPr/>
          </p:nvSpPr>
          <p:spPr>
            <a:xfrm rot="16200000" flipV="1">
              <a:off x="8628480" y="33570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55" name="Google Shape;352;p15"/>
            <p:cNvSpPr/>
            <p:nvPr/>
          </p:nvSpPr>
          <p:spPr>
            <a:xfrm rot="16200000" flipV="1">
              <a:off x="8628480" y="32965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56" name="Google Shape;353;p15"/>
            <p:cNvSpPr/>
            <p:nvPr/>
          </p:nvSpPr>
          <p:spPr>
            <a:xfrm rot="16200000" flipV="1">
              <a:off x="8628480" y="323604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7"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158" name="Google Shape;356;p16"/>
          <p:cNvSpPr/>
          <p:nvPr/>
        </p:nvSpPr>
        <p:spPr>
          <a:xfrm>
            <a:off x="8509680" y="27878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59" name="Google Shape;357;p16"/>
          <p:cNvSpPr/>
          <p:nvPr/>
        </p:nvSpPr>
        <p:spPr>
          <a:xfrm flipH="1">
            <a:off x="90000" y="0"/>
            <a:ext cx="731160" cy="767520"/>
          </a:xfrm>
          <a:prstGeom prst="star10">
            <a:avLst>
              <a:gd name="adj" fmla="val 17041"/>
              <a:gd name="hf" fmla="val 105146"/>
            </a:avLst>
          </a:prstGeom>
          <a:solidFill>
            <a:schemeClr val="accent2"/>
          </a:solidFill>
          <a:ln w="0">
            <a:noFill/>
          </a:ln>
        </p:spPr>
        <p:style>
          <a:lnRef idx="0">
            <a:srgbClr val="FFFFFF"/>
          </a:lnRef>
          <a:fillRef idx="0">
            <a:srgbClr val="FFFFFF"/>
          </a:fillRef>
          <a:effectRef idx="0">
            <a:srgbClr val="FFFFFF"/>
          </a:effectRef>
          <a:fontRef idx="minor"/>
        </p:style>
        <p:txBody>
          <a:bodyPr tIns="77040" bIns="770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nvGrpSpPr>
          <p:cNvPr id="160" name="Google Shape;358;p16"/>
          <p:cNvGrpSpPr/>
          <p:nvPr/>
        </p:nvGrpSpPr>
        <p:grpSpPr>
          <a:xfrm>
            <a:off x="516240" y="1571400"/>
            <a:ext cx="32400" cy="273960"/>
            <a:chOff x="516240" y="1571400"/>
            <a:chExt cx="32400" cy="273960"/>
          </a:xfrm>
        </p:grpSpPr>
        <p:sp>
          <p:nvSpPr>
            <p:cNvPr id="161" name="Google Shape;359;p16"/>
            <p:cNvSpPr/>
            <p:nvPr/>
          </p:nvSpPr>
          <p:spPr>
            <a:xfrm rot="5400000">
              <a:off x="516240" y="157140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62" name="Google Shape;360;p16"/>
            <p:cNvSpPr/>
            <p:nvPr/>
          </p:nvSpPr>
          <p:spPr>
            <a:xfrm rot="5400000">
              <a:off x="516240" y="16318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63" name="Google Shape;361;p16"/>
            <p:cNvSpPr/>
            <p:nvPr/>
          </p:nvSpPr>
          <p:spPr>
            <a:xfrm rot="5400000">
              <a:off x="516240" y="16923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64" name="Google Shape;362;p16"/>
            <p:cNvSpPr/>
            <p:nvPr/>
          </p:nvSpPr>
          <p:spPr>
            <a:xfrm rot="5400000">
              <a:off x="516240" y="175248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165" name="Google Shape;363;p16"/>
            <p:cNvSpPr/>
            <p:nvPr/>
          </p:nvSpPr>
          <p:spPr>
            <a:xfrm rot="5400000">
              <a:off x="516240" y="181296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166" name="Google Shape;364;p16"/>
          <p:cNvGrpSpPr/>
          <p:nvPr/>
        </p:nvGrpSpPr>
        <p:grpSpPr>
          <a:xfrm>
            <a:off x="-411840" y="859320"/>
            <a:ext cx="10104120" cy="3327480"/>
            <a:chOff x="-411840" y="859320"/>
            <a:chExt cx="10104120" cy="3327480"/>
          </a:xfrm>
        </p:grpSpPr>
        <p:grpSp>
          <p:nvGrpSpPr>
            <p:cNvPr id="167" name="Google Shape;365;p16"/>
            <p:cNvGrpSpPr/>
            <p:nvPr/>
          </p:nvGrpSpPr>
          <p:grpSpPr>
            <a:xfrm>
              <a:off x="8595360" y="3089880"/>
              <a:ext cx="1096920" cy="1096920"/>
              <a:chOff x="8595360" y="3089880"/>
              <a:chExt cx="1096920" cy="1096920"/>
            </a:xfrm>
          </p:grpSpPr>
          <p:sp>
            <p:nvSpPr>
              <p:cNvPr id="168" name="Google Shape;366;p16"/>
              <p:cNvSpPr/>
              <p:nvPr/>
            </p:nvSpPr>
            <p:spPr>
              <a:xfrm>
                <a:off x="8595360" y="308988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69" name="Google Shape;367;p16"/>
              <p:cNvSpPr/>
              <p:nvPr/>
            </p:nvSpPr>
            <p:spPr>
              <a:xfrm>
                <a:off x="8651880" y="314640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70" name="Google Shape;368;p16"/>
              <p:cNvSpPr/>
              <p:nvPr/>
            </p:nvSpPr>
            <p:spPr>
              <a:xfrm>
                <a:off x="8704800" y="31996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71" name="Google Shape;369;p16"/>
              <p:cNvSpPr/>
              <p:nvPr/>
            </p:nvSpPr>
            <p:spPr>
              <a:xfrm>
                <a:off x="8759880" y="325440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72" name="Google Shape;370;p16"/>
              <p:cNvSpPr/>
              <p:nvPr/>
            </p:nvSpPr>
            <p:spPr>
              <a:xfrm>
                <a:off x="8814960" y="33094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73" name="Google Shape;371;p16"/>
              <p:cNvSpPr/>
              <p:nvPr/>
            </p:nvSpPr>
            <p:spPr>
              <a:xfrm>
                <a:off x="8869680" y="336420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74" name="Google Shape;372;p16"/>
              <p:cNvSpPr/>
              <p:nvPr/>
            </p:nvSpPr>
            <p:spPr>
              <a:xfrm>
                <a:off x="8930520" y="342504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75" name="Google Shape;373;p16"/>
              <p:cNvSpPr/>
              <p:nvPr/>
            </p:nvSpPr>
            <p:spPr>
              <a:xfrm>
                <a:off x="8991720" y="348624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176" name="Google Shape;374;p16"/>
            <p:cNvGrpSpPr/>
            <p:nvPr/>
          </p:nvGrpSpPr>
          <p:grpSpPr>
            <a:xfrm>
              <a:off x="-411840" y="859320"/>
              <a:ext cx="822600" cy="822600"/>
              <a:chOff x="-411840" y="859320"/>
              <a:chExt cx="822600" cy="822600"/>
            </a:xfrm>
          </p:grpSpPr>
          <p:sp>
            <p:nvSpPr>
              <p:cNvPr id="177" name="Google Shape;375;p16"/>
              <p:cNvSpPr/>
              <p:nvPr/>
            </p:nvSpPr>
            <p:spPr>
              <a:xfrm flipH="1">
                <a:off x="-412200" y="85932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78" name="Google Shape;376;p16"/>
              <p:cNvSpPr/>
              <p:nvPr/>
            </p:nvSpPr>
            <p:spPr>
              <a:xfrm flipH="1">
                <a:off x="-369720" y="90180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79" name="Google Shape;377;p16"/>
              <p:cNvSpPr/>
              <p:nvPr/>
            </p:nvSpPr>
            <p:spPr>
              <a:xfrm flipH="1">
                <a:off x="-329400" y="94176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80" name="Google Shape;378;p16"/>
              <p:cNvSpPr/>
              <p:nvPr/>
            </p:nvSpPr>
            <p:spPr>
              <a:xfrm flipH="1">
                <a:off x="-288720" y="98280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81" name="Google Shape;379;p16"/>
              <p:cNvSpPr/>
              <p:nvPr/>
            </p:nvSpPr>
            <p:spPr>
              <a:xfrm flipH="1">
                <a:off x="-247680" y="102384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82" name="Google Shape;380;p16"/>
              <p:cNvSpPr/>
              <p:nvPr/>
            </p:nvSpPr>
            <p:spPr>
              <a:xfrm flipH="1">
                <a:off x="-205920" y="106524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83" name="Google Shape;381;p16"/>
              <p:cNvSpPr/>
              <p:nvPr/>
            </p:nvSpPr>
            <p:spPr>
              <a:xfrm flipH="1">
                <a:off x="-160200" y="111096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84" name="Google Shape;382;p16"/>
              <p:cNvSpPr/>
              <p:nvPr/>
            </p:nvSpPr>
            <p:spPr>
              <a:xfrm flipH="1">
                <a:off x="-114480" y="115668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185" name="Google Shape;383;p16"/>
          <p:cNvPicPr/>
          <p:nvPr/>
        </p:nvPicPr>
        <p:blipFill>
          <a:blip r:embed="rId2"/>
          <a:srcRect l="25238" r="24663"/>
          <a:stretch>
            <a:fillRect/>
          </a:stretch>
        </p:blipFill>
        <p:spPr>
          <a:xfrm rot="1145400" flipH="1">
            <a:off x="8027280" y="3386880"/>
            <a:ext cx="1836000" cy="19382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86" name="PlaceHolder 1"/>
          <p:cNvSpPr>
            <a:spLocks noGrp="1"/>
          </p:cNvSpPr>
          <p:nvPr>
            <p:ph type="title"/>
          </p:nvPr>
        </p:nvSpPr>
        <p:spPr>
          <a:xfrm>
            <a:off x="1510920" y="3126240"/>
            <a:ext cx="6486840" cy="543240"/>
          </a:xfrm>
          <a:prstGeom prst="rect">
            <a:avLst/>
          </a:prstGeom>
          <a:noFill/>
          <a:ln w="0">
            <a:noFill/>
          </a:ln>
        </p:spPr>
        <p:txBody>
          <a:bodyPr lIns="91440" tIns="91440" rIns="91440" bIns="91440" anchor="t">
            <a:noAutofit/>
          </a:bodyPr>
          <a:p>
            <a:pPr indent="0">
              <a:buNone/>
            </a:pPr>
            <a:r>
              <a:rPr lang="fr-FR" sz="2400" b="0" strike="noStrike" spc="-1">
                <a:solidFill>
                  <a:schemeClr val="dk1"/>
                </a:solidFill>
                <a:latin typeface="Arial" panose="020B0604020202020204"/>
              </a:rPr>
              <a:t>Click to edit the title text format</a:t>
            </a:r>
            <a:endParaRPr lang="fr-FR" sz="2400" b="0" strike="noStrike" spc="-1">
              <a:solidFill>
                <a:schemeClr val="dk1"/>
              </a:solidFill>
              <a:latin typeface="Arial" panose="020B0604020202020204"/>
            </a:endParaRPr>
          </a:p>
        </p:txBody>
      </p:sp>
      <p:grpSp>
        <p:nvGrpSpPr>
          <p:cNvPr id="187" name="Google Shape;387;p17"/>
          <p:cNvGrpSpPr/>
          <p:nvPr/>
        </p:nvGrpSpPr>
        <p:grpSpPr>
          <a:xfrm>
            <a:off x="-447840" y="2631960"/>
            <a:ext cx="1096560" cy="1096560"/>
            <a:chOff x="-447840" y="2631960"/>
            <a:chExt cx="1096560" cy="1096560"/>
          </a:xfrm>
        </p:grpSpPr>
        <p:sp>
          <p:nvSpPr>
            <p:cNvPr id="188" name="Google Shape;388;p17"/>
            <p:cNvSpPr/>
            <p:nvPr/>
          </p:nvSpPr>
          <p:spPr>
            <a:xfrm>
              <a:off x="-447840" y="263196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89" name="Google Shape;389;p17"/>
            <p:cNvSpPr/>
            <p:nvPr/>
          </p:nvSpPr>
          <p:spPr>
            <a:xfrm>
              <a:off x="-390960" y="268848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90" name="Google Shape;390;p17"/>
            <p:cNvSpPr/>
            <p:nvPr/>
          </p:nvSpPr>
          <p:spPr>
            <a:xfrm>
              <a:off x="-338040" y="274140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91" name="Google Shape;391;p17"/>
            <p:cNvSpPr/>
            <p:nvPr/>
          </p:nvSpPr>
          <p:spPr>
            <a:xfrm>
              <a:off x="-282960" y="279648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92" name="Google Shape;392;p17"/>
            <p:cNvSpPr/>
            <p:nvPr/>
          </p:nvSpPr>
          <p:spPr>
            <a:xfrm>
              <a:off x="-228240" y="285120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93" name="Google Shape;393;p17"/>
            <p:cNvSpPr/>
            <p:nvPr/>
          </p:nvSpPr>
          <p:spPr>
            <a:xfrm>
              <a:off x="-173520" y="290592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94" name="Google Shape;394;p17"/>
            <p:cNvSpPr/>
            <p:nvPr/>
          </p:nvSpPr>
          <p:spPr>
            <a:xfrm>
              <a:off x="-112680" y="296712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195" name="Google Shape;395;p17"/>
            <p:cNvSpPr/>
            <p:nvPr/>
          </p:nvSpPr>
          <p:spPr>
            <a:xfrm>
              <a:off x="-51480" y="302796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196" name="Google Shape;396;p17"/>
          <p:cNvSpPr/>
          <p:nvPr/>
        </p:nvSpPr>
        <p:spPr>
          <a:xfrm flipH="1">
            <a:off x="374400" y="21585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pic>
        <p:nvPicPr>
          <p:cNvPr id="197" name="Google Shape;397;p17"/>
          <p:cNvPicPr/>
          <p:nvPr/>
        </p:nvPicPr>
        <p:blipFill>
          <a:blip r:embed="rId2"/>
          <a:srcRect l="51169" t="4835" b="80959"/>
          <a:stretch>
            <a:fillRect/>
          </a:stretch>
        </p:blipFill>
        <p:spPr>
          <a:xfrm>
            <a:off x="-451440" y="96480"/>
            <a:ext cx="2329200" cy="661320"/>
          </a:xfrm>
          <a:prstGeom prst="rect">
            <a:avLst/>
          </a:prstGeom>
          <a:ln w="0">
            <a:noFill/>
          </a:ln>
        </p:spPr>
      </p:pic>
      <p:grpSp>
        <p:nvGrpSpPr>
          <p:cNvPr id="198" name="Google Shape;398;p17"/>
          <p:cNvGrpSpPr/>
          <p:nvPr/>
        </p:nvGrpSpPr>
        <p:grpSpPr>
          <a:xfrm>
            <a:off x="265680" y="970920"/>
            <a:ext cx="273960" cy="32400"/>
            <a:chOff x="265680" y="970920"/>
            <a:chExt cx="273960" cy="32400"/>
          </a:xfrm>
        </p:grpSpPr>
        <p:sp>
          <p:nvSpPr>
            <p:cNvPr id="199" name="Google Shape;399;p17"/>
            <p:cNvSpPr/>
            <p:nvPr/>
          </p:nvSpPr>
          <p:spPr>
            <a:xfrm rot="10800000">
              <a:off x="507240" y="97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00" name="Google Shape;400;p17"/>
            <p:cNvSpPr/>
            <p:nvPr/>
          </p:nvSpPr>
          <p:spPr>
            <a:xfrm rot="10800000">
              <a:off x="446760" y="97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01" name="Google Shape;401;p17"/>
            <p:cNvSpPr/>
            <p:nvPr/>
          </p:nvSpPr>
          <p:spPr>
            <a:xfrm rot="10800000">
              <a:off x="386280" y="97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02" name="Google Shape;402;p17"/>
            <p:cNvSpPr/>
            <p:nvPr/>
          </p:nvSpPr>
          <p:spPr>
            <a:xfrm rot="10800000">
              <a:off x="325800" y="97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sp>
          <p:nvSpPr>
            <p:cNvPr id="203" name="Google Shape;403;p17"/>
            <p:cNvSpPr/>
            <p:nvPr/>
          </p:nvSpPr>
          <p:spPr>
            <a:xfrm rot="10800000">
              <a:off x="265680" y="970920"/>
              <a:ext cx="32400" cy="32400"/>
            </a:xfrm>
            <a:prstGeom prst="ellipse">
              <a:avLst/>
            </a:prstGeom>
            <a:solidFill>
              <a:schemeClr val="dk1"/>
            </a:solidFill>
            <a:ln w="0">
              <a:noFill/>
            </a:ln>
          </p:spPr>
          <p:style>
            <a:lnRef idx="0">
              <a:srgbClr val="FFFFFF"/>
            </a:lnRef>
            <a:fillRef idx="0">
              <a:srgbClr val="FFFFFF"/>
            </a:fillRef>
            <a:effectRef idx="0">
              <a:srgbClr val="FFFFFF"/>
            </a:effectRef>
            <a:fontRef idx="minor"/>
          </p:style>
          <p:txBody>
            <a:bodyPr tIns="11520" bIns="1152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04" name="PlaceHolder 1"/>
          <p:cNvSpPr>
            <a:spLocks noGrp="1"/>
          </p:cNvSpPr>
          <p:nvPr>
            <p:ph type="title"/>
          </p:nvPr>
        </p:nvSpPr>
        <p:spPr>
          <a:xfrm>
            <a:off x="1110960" y="1339560"/>
            <a:ext cx="3264120" cy="165744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205" name="PlaceHolder 2"/>
          <p:cNvSpPr>
            <a:spLocks noGrp="1"/>
          </p:cNvSpPr>
          <p:nvPr>
            <p:ph type="body"/>
          </p:nvPr>
        </p:nvSpPr>
        <p:spPr>
          <a:xfrm>
            <a:off x="5471640" y="0"/>
            <a:ext cx="3672000" cy="5143320"/>
          </a:xfrm>
          <a:prstGeom prst="rect">
            <a:avLst/>
          </a:prstGeom>
          <a:noFill/>
          <a:ln w="0">
            <a:noFill/>
          </a:ln>
        </p:spPr>
        <p:txBody>
          <a:bodyPr lIns="90000" tIns="45000" rIns="90000" bIns="45000" anchor="t">
            <a:normAutofit/>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sp>
        <p:nvSpPr>
          <p:cNvPr id="206" name="Google Shape;408;p18"/>
          <p:cNvSpPr/>
          <p:nvPr/>
        </p:nvSpPr>
        <p:spPr>
          <a:xfrm>
            <a:off x="285480" y="31320"/>
            <a:ext cx="731160" cy="767520"/>
          </a:xfrm>
          <a:prstGeom prst="star10">
            <a:avLst>
              <a:gd name="adj" fmla="val 17041"/>
              <a:gd name="hf" fmla="val 105146"/>
            </a:avLst>
          </a:prstGeom>
          <a:solidFill>
            <a:schemeClr val="accent2"/>
          </a:solidFill>
          <a:ln w="0">
            <a:noFill/>
          </a:ln>
        </p:spPr>
        <p:style>
          <a:lnRef idx="0">
            <a:srgbClr val="FFFFFF"/>
          </a:lnRef>
          <a:fillRef idx="0">
            <a:srgbClr val="FFFFFF"/>
          </a:fillRef>
          <a:effectRef idx="0">
            <a:srgbClr val="FFFFFF"/>
          </a:effectRef>
          <a:fontRef idx="minor"/>
        </p:style>
        <p:txBody>
          <a:bodyPr tIns="77040" bIns="770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07" name="Google Shape;409;p18"/>
          <p:cNvSpPr/>
          <p:nvPr/>
        </p:nvSpPr>
        <p:spPr>
          <a:xfrm flipH="1">
            <a:off x="298440" y="179820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nvGrpSpPr>
          <p:cNvPr id="208" name="Google Shape;410;p18"/>
          <p:cNvGrpSpPr/>
          <p:nvPr/>
        </p:nvGrpSpPr>
        <p:grpSpPr>
          <a:xfrm>
            <a:off x="-411480" y="799560"/>
            <a:ext cx="822600" cy="822600"/>
            <a:chOff x="-411480" y="799560"/>
            <a:chExt cx="822600" cy="822600"/>
          </a:xfrm>
        </p:grpSpPr>
        <p:sp>
          <p:nvSpPr>
            <p:cNvPr id="209" name="Google Shape;411;p18"/>
            <p:cNvSpPr/>
            <p:nvPr/>
          </p:nvSpPr>
          <p:spPr>
            <a:xfrm>
              <a:off x="-411480" y="799560"/>
              <a:ext cx="822600" cy="822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10" name="Google Shape;412;p18"/>
            <p:cNvSpPr/>
            <p:nvPr/>
          </p:nvSpPr>
          <p:spPr>
            <a:xfrm>
              <a:off x="-369000" y="842040"/>
              <a:ext cx="737640" cy="737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11" name="Google Shape;413;p18"/>
            <p:cNvSpPr/>
            <p:nvPr/>
          </p:nvSpPr>
          <p:spPr>
            <a:xfrm>
              <a:off x="-329400" y="8816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12" name="Google Shape;414;p18"/>
            <p:cNvSpPr/>
            <p:nvPr/>
          </p:nvSpPr>
          <p:spPr>
            <a:xfrm>
              <a:off x="-288000" y="923040"/>
              <a:ext cx="575640" cy="575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13" name="Google Shape;415;p18"/>
            <p:cNvSpPr/>
            <p:nvPr/>
          </p:nvSpPr>
          <p:spPr>
            <a:xfrm>
              <a:off x="-246960" y="964080"/>
              <a:ext cx="493560" cy="493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14" name="Google Shape;416;p18"/>
            <p:cNvSpPr/>
            <p:nvPr/>
          </p:nvSpPr>
          <p:spPr>
            <a:xfrm>
              <a:off x="-205920" y="1005120"/>
              <a:ext cx="411120" cy="4111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15" name="Google Shape;417;p18"/>
            <p:cNvSpPr/>
            <p:nvPr/>
          </p:nvSpPr>
          <p:spPr>
            <a:xfrm>
              <a:off x="-160200" y="1050840"/>
              <a:ext cx="319680" cy="319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216" name="Google Shape;418;p18"/>
            <p:cNvSpPr/>
            <p:nvPr/>
          </p:nvSpPr>
          <p:spPr>
            <a:xfrm>
              <a:off x="-114480" y="1096560"/>
              <a:ext cx="228240" cy="228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81000" bIns="8100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1.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7.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 name="PlaceHolder 1"/>
          <p:cNvSpPr>
            <a:spLocks noGrp="1"/>
          </p:cNvSpPr>
          <p:nvPr>
            <p:ph type="title"/>
          </p:nvPr>
        </p:nvSpPr>
        <p:spPr>
          <a:xfrm>
            <a:off x="914400" y="1200240"/>
            <a:ext cx="7324200" cy="2085480"/>
          </a:xfrm>
          <a:prstGeom prst="rect">
            <a:avLst/>
          </a:prstGeom>
          <a:noFill/>
          <a:ln w="0">
            <a:noFill/>
          </a:ln>
        </p:spPr>
        <p:txBody>
          <a:bodyPr lIns="91440" tIns="91440" rIns="91440" bIns="91440" anchor="b">
            <a:normAutofit/>
          </a:bodyPr>
          <a:p>
            <a:pPr indent="0" algn="ctr">
              <a:lnSpc>
                <a:spcPct val="100000"/>
              </a:lnSpc>
              <a:buNone/>
              <a:tabLst>
                <a:tab pos="0" algn="l"/>
              </a:tabLst>
            </a:pPr>
            <a:r>
              <a:rPr lang="en-GB" sz="6100" b="0" strike="noStrike" spc="-1">
                <a:solidFill>
                  <a:schemeClr val="dk1"/>
                </a:solidFill>
                <a:latin typeface="DM Sans Medium"/>
                <a:ea typeface="DM Sans Medium"/>
              </a:rPr>
              <a:t>NumPy</a:t>
            </a:r>
            <a:endParaRPr lang="fr-FR" sz="6100" b="0" strike="noStrike" spc="-1">
              <a:solidFill>
                <a:schemeClr val="dk1"/>
              </a:solidFill>
              <a:latin typeface="Arial" panose="020B0604020202020204"/>
            </a:endParaRPr>
          </a:p>
        </p:txBody>
      </p:sp>
      <p:sp>
        <p:nvSpPr>
          <p:cNvPr id="723" name="PlaceHolder 2"/>
          <p:cNvSpPr>
            <a:spLocks noGrp="1"/>
          </p:cNvSpPr>
          <p:nvPr>
            <p:ph type="subTitle"/>
          </p:nvPr>
        </p:nvSpPr>
        <p:spPr>
          <a:xfrm>
            <a:off x="1524000" y="3486150"/>
            <a:ext cx="6086475" cy="582295"/>
          </a:xfrm>
          <a:prstGeom prst="rect">
            <a:avLst/>
          </a:prstGeom>
          <a:noFill/>
          <a:ln w="19080">
            <a:solidFill>
              <a:schemeClr val="dk1"/>
            </a:solidFill>
            <a:round/>
          </a:ln>
        </p:spPr>
        <p:txBody>
          <a:bodyPr lIns="91440" tIns="91440" rIns="91440" bIns="91440" anchor="t">
            <a:noAutofit/>
          </a:bodyPr>
          <a:p>
            <a:pPr indent="0" algn="ctr">
              <a:lnSpc>
                <a:spcPct val="100000"/>
              </a:lnSpc>
              <a:buNone/>
              <a:tabLst>
                <a:tab pos="0" algn="l"/>
              </a:tabLst>
            </a:pPr>
            <a:r>
              <a:rPr lang="en-GB" sz="1500" b="0" strike="noStrike" spc="-1">
                <a:solidFill>
                  <a:schemeClr val="dk1"/>
                </a:solidFill>
                <a:latin typeface="Roboto"/>
                <a:ea typeface="Roboto"/>
              </a:rPr>
              <a:t>A Comprehensive Overview of NumPy for Data Science and Numerical Computing</a:t>
            </a:r>
            <a:endParaRPr lang="en-GB" sz="1500" b="0" strike="noStrike" spc="-1">
              <a:solidFill>
                <a:schemeClr val="dk1"/>
              </a:solidFill>
              <a:latin typeface="Roboto"/>
              <a:ea typeface="Roboto"/>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88739"/>
          </a:bodyPr>
          <a:p>
            <a:pPr indent="0" algn="r">
              <a:lnSpc>
                <a:spcPct val="100000"/>
              </a:lnSpc>
              <a:buNone/>
              <a:tabLst>
                <a:tab pos="0" algn="l"/>
              </a:tabLst>
            </a:pPr>
            <a:r>
              <a:rPr lang="en-GB" sz="5500" b="0" strike="noStrike" spc="-1">
                <a:solidFill>
                  <a:schemeClr val="dk1"/>
                </a:solidFill>
                <a:latin typeface="DM Sans Medium"/>
                <a:ea typeface="DM Sans Medium"/>
              </a:rPr>
              <a:t>Performance Optimization</a:t>
            </a:r>
            <a:endParaRPr lang="fr-FR" sz="5500" b="0" strike="noStrike" spc="-1">
              <a:solidFill>
                <a:schemeClr val="dk1"/>
              </a:solidFill>
              <a:latin typeface="Arial" panose="020B0604020202020204"/>
            </a:endParaRPr>
          </a:p>
        </p:txBody>
      </p:sp>
      <p:sp>
        <p:nvSpPr>
          <p:cNvPr id="820"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NumPy's performance is primarily due to its implementation in C and Fortran, allowing operations over large datasets to execute quickly. It also supports broadcasting, enabling array arithmetic without the need for explicit loops.</a:t>
            </a:r>
            <a:endParaRPr lang="en-US" sz="1600" b="0" strike="noStrike" spc="-1">
              <a:solidFill>
                <a:srgbClr val="000000"/>
              </a:solidFill>
              <a:latin typeface="OpenSymbol"/>
            </a:endParaRPr>
          </a:p>
        </p:txBody>
      </p:sp>
      <p:grpSp>
        <p:nvGrpSpPr>
          <p:cNvPr id="821" name="Google Shape;842;p37"/>
          <p:cNvGrpSpPr/>
          <p:nvPr/>
        </p:nvGrpSpPr>
        <p:grpSpPr>
          <a:xfrm>
            <a:off x="-947520" y="-1339200"/>
            <a:ext cx="4615560" cy="4674960"/>
            <a:chOff x="-947520" y="-1339200"/>
            <a:chExt cx="4615560" cy="4674960"/>
          </a:xfrm>
        </p:grpSpPr>
        <p:grpSp>
          <p:nvGrpSpPr>
            <p:cNvPr id="822" name="Google Shape;844;p37"/>
            <p:cNvGrpSpPr/>
            <p:nvPr/>
          </p:nvGrpSpPr>
          <p:grpSpPr>
            <a:xfrm>
              <a:off x="144360" y="450000"/>
              <a:ext cx="1096560" cy="1096560"/>
              <a:chOff x="144360" y="450000"/>
              <a:chExt cx="1096560" cy="1096560"/>
            </a:xfrm>
          </p:grpSpPr>
          <p:sp>
            <p:nvSpPr>
              <p:cNvPr id="823"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24"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25"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26"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27"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28"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29"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30"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831"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2" name="PlaceHolder 1"/>
          <p:cNvSpPr>
            <a:spLocks noGrp="1"/>
          </p:cNvSpPr>
          <p:nvPr>
            <p:ph type="title"/>
          </p:nvPr>
        </p:nvSpPr>
        <p:spPr>
          <a:xfrm>
            <a:off x="1295400" y="2333625"/>
            <a:ext cx="4367530" cy="1647190"/>
          </a:xfrm>
          <a:prstGeom prst="rect">
            <a:avLst/>
          </a:prstGeom>
          <a:noFill/>
          <a:ln w="0">
            <a:noFill/>
          </a:ln>
        </p:spPr>
        <p:txBody>
          <a:bodyPr lIns="91440" tIns="91440" rIns="91440" bIns="91440" anchor="t">
            <a:normAutofit/>
          </a:bodyPr>
          <a:p>
            <a:pPr indent="0">
              <a:lnSpc>
                <a:spcPct val="100000"/>
              </a:lnSpc>
              <a:buNone/>
              <a:tabLst>
                <a:tab pos="0" algn="l"/>
              </a:tabLst>
            </a:pPr>
            <a:r>
              <a:rPr lang="en-GB" sz="5000" b="0" strike="noStrike" spc="-1">
                <a:solidFill>
                  <a:schemeClr val="dk1"/>
                </a:solidFill>
                <a:latin typeface="DM Sans Medium"/>
                <a:ea typeface="DM Sans Medium"/>
              </a:rPr>
              <a:t>Applications</a:t>
            </a:r>
            <a:endParaRPr lang="fr-FR" sz="5000" b="0" strike="noStrike" spc="-1">
              <a:solidFill>
                <a:schemeClr val="dk1"/>
              </a:solidFill>
              <a:latin typeface="Arial" panose="020B0604020202020204"/>
            </a:endParaRPr>
          </a:p>
        </p:txBody>
      </p:sp>
      <p:sp>
        <p:nvSpPr>
          <p:cNvPr id="833"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tIns="91440" rIns="91440" bIns="91440" anchor="ctr">
            <a:normAutofit/>
          </a:bodyPr>
          <a:p>
            <a:pPr indent="0" algn="ctr">
              <a:lnSpc>
                <a:spcPct val="100000"/>
              </a:lnSpc>
              <a:buNone/>
              <a:tabLst>
                <a:tab pos="0" algn="l"/>
              </a:tabLst>
            </a:pPr>
            <a:r>
              <a:rPr lang="en-GB" sz="4800" b="0" strike="noStrike" spc="-1">
                <a:solidFill>
                  <a:schemeClr val="dk1"/>
                </a:solidFill>
                <a:latin typeface="DM Sans Medium"/>
                <a:ea typeface="DM Sans Medium"/>
              </a:rPr>
              <a:t>03</a:t>
            </a:r>
            <a:endParaRPr lang="fr-FR" sz="4800" b="0" strike="noStrike" spc="-1">
              <a:solidFill>
                <a:schemeClr val="dk1"/>
              </a:solidFill>
              <a:latin typeface="Arial" panose="020B0604020202020204"/>
            </a:endParaRPr>
          </a:p>
        </p:txBody>
      </p:sp>
      <p:grpSp>
        <p:nvGrpSpPr>
          <p:cNvPr id="834" name="Google Shape;860;p38"/>
          <p:cNvGrpSpPr/>
          <p:nvPr/>
        </p:nvGrpSpPr>
        <p:grpSpPr>
          <a:xfrm>
            <a:off x="5454000" y="1236960"/>
            <a:ext cx="2976480" cy="2669400"/>
            <a:chOff x="5454000" y="1236960"/>
            <a:chExt cx="2976480" cy="2669400"/>
          </a:xfrm>
        </p:grpSpPr>
        <p:grpSp>
          <p:nvGrpSpPr>
            <p:cNvPr id="835" name="Google Shape;862;p38"/>
            <p:cNvGrpSpPr/>
            <p:nvPr/>
          </p:nvGrpSpPr>
          <p:grpSpPr>
            <a:xfrm>
              <a:off x="5636880" y="2809440"/>
              <a:ext cx="1096560" cy="1096560"/>
              <a:chOff x="5636880" y="2809440"/>
              <a:chExt cx="1096560" cy="1096560"/>
            </a:xfrm>
          </p:grpSpPr>
          <p:sp>
            <p:nvSpPr>
              <p:cNvPr id="836" name="Google Shape;863;p38"/>
              <p:cNvSpPr/>
              <p:nvPr/>
            </p:nvSpPr>
            <p:spPr>
              <a:xfrm>
                <a:off x="5636880" y="28094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37" name="Google Shape;864;p38"/>
              <p:cNvSpPr/>
              <p:nvPr/>
            </p:nvSpPr>
            <p:spPr>
              <a:xfrm>
                <a:off x="5693400" y="28659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38" name="Google Shape;865;p38"/>
              <p:cNvSpPr/>
              <p:nvPr/>
            </p:nvSpPr>
            <p:spPr>
              <a:xfrm>
                <a:off x="5746680" y="29188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39" name="Google Shape;866;p38"/>
              <p:cNvSpPr/>
              <p:nvPr/>
            </p:nvSpPr>
            <p:spPr>
              <a:xfrm>
                <a:off x="5801400" y="29739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40" name="Google Shape;867;p38"/>
              <p:cNvSpPr/>
              <p:nvPr/>
            </p:nvSpPr>
            <p:spPr>
              <a:xfrm>
                <a:off x="5856480" y="30286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41" name="Google Shape;868;p38"/>
              <p:cNvSpPr/>
              <p:nvPr/>
            </p:nvSpPr>
            <p:spPr>
              <a:xfrm>
                <a:off x="5911200" y="30837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42" name="Google Shape;869;p38"/>
              <p:cNvSpPr/>
              <p:nvPr/>
            </p:nvSpPr>
            <p:spPr>
              <a:xfrm>
                <a:off x="5972040" y="314460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43" name="Google Shape;870;p38"/>
              <p:cNvSpPr/>
              <p:nvPr/>
            </p:nvSpPr>
            <p:spPr>
              <a:xfrm>
                <a:off x="6033240" y="32058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844" name="Google Shape;871;p38"/>
            <p:cNvSpPr/>
            <p:nvPr/>
          </p:nvSpPr>
          <p:spPr>
            <a:xfrm flipH="1">
              <a:off x="7728120" y="15314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 name="Google Shape;1375;p66"/>
          <p:cNvSpPr/>
          <p:nvPr/>
        </p:nvSpPr>
        <p:spPr>
          <a:xfrm>
            <a:off x="5667480" y="666720"/>
            <a:ext cx="1914120" cy="3809520"/>
          </a:xfrm>
          <a:prstGeom prst="rect">
            <a:avLst/>
          </a:prstGeom>
          <a:solidFill>
            <a:srgbClr val="000000"/>
          </a:solidFill>
          <a:ln w="0">
            <a:noFill/>
          </a:ln>
        </p:spPr>
        <p:style>
          <a:lnRef idx="0">
            <a:srgbClr val="FFFFFF"/>
          </a:lnRef>
          <a:fillRef idx="0">
            <a:srgbClr val="FFFFFF"/>
          </a:fillRef>
          <a:effectRef idx="0">
            <a:srgbClr val="FFFFFF"/>
          </a:effectRef>
          <a:fontRef idx="minor"/>
        </p:style>
        <p:txBody>
          <a:bodyPr lIns="870823080" tIns="1904760" rIns="870823080" bIns="1904760" anchor="t">
            <a:spAutoFit/>
          </a:bodyPr>
          <a:p>
            <a:pPr algn="ctr" defTabSz="914400">
              <a:lnSpc>
                <a:spcPct val="100000"/>
              </a:lnSpc>
              <a:tabLst>
                <a:tab pos="0" algn="l"/>
              </a:tabLst>
            </a:pPr>
            <a:endParaRPr lang="fr-FR" sz="1800" b="0" strike="noStrike" spc="-1">
              <a:solidFill>
                <a:schemeClr val="dk1"/>
              </a:solidFill>
              <a:latin typeface="Arial" panose="020B0604020202020204"/>
            </a:endParaRPr>
          </a:p>
        </p:txBody>
      </p:sp>
      <p:sp>
        <p:nvSpPr>
          <p:cNvPr id="846" name="PlaceHolder 1"/>
          <p:cNvSpPr>
            <a:spLocks noGrp="1"/>
          </p:cNvSpPr>
          <p:nvPr>
            <p:ph type="title"/>
          </p:nvPr>
        </p:nvSpPr>
        <p:spPr>
          <a:xfrm>
            <a:off x="1695600" y="1886040"/>
            <a:ext cx="2999880" cy="628200"/>
          </a:xfrm>
          <a:prstGeom prst="rect">
            <a:avLst/>
          </a:prstGeom>
          <a:noFill/>
          <a:ln w="0">
            <a:noFill/>
          </a:ln>
        </p:spPr>
        <p:txBody>
          <a:bodyPr lIns="91440" tIns="91440" rIns="91440" bIns="91440" anchor="b">
            <a:normAutofit fontScale="96363"/>
          </a:bodyPr>
          <a:p>
            <a:pPr indent="0" algn="l">
              <a:lnSpc>
                <a:spcPct val="100000"/>
              </a:lnSpc>
              <a:buNone/>
              <a:tabLst>
                <a:tab pos="0" algn="l"/>
              </a:tabLst>
            </a:pPr>
            <a:r>
              <a:rPr lang="en-GB" sz="3000" b="0" strike="noStrike" spc="-1">
                <a:solidFill>
                  <a:schemeClr val="dk1"/>
                </a:solidFill>
                <a:latin typeface="DM Sans Medium"/>
                <a:ea typeface="DM Sans Medium"/>
              </a:rPr>
              <a:t>Scientific Computing</a:t>
            </a:r>
            <a:endParaRPr lang="fr-FR" sz="3000" b="0" strike="noStrike" spc="-1">
              <a:solidFill>
                <a:schemeClr val="dk1"/>
              </a:solidFill>
              <a:latin typeface="Arial" panose="020B0604020202020204"/>
            </a:endParaRPr>
          </a:p>
        </p:txBody>
      </p:sp>
      <p:sp>
        <p:nvSpPr>
          <p:cNvPr id="847" name="PlaceHolder 2"/>
          <p:cNvSpPr>
            <a:spLocks noGrp="1"/>
          </p:cNvSpPr>
          <p:nvPr>
            <p:ph type="subTitle"/>
          </p:nvPr>
        </p:nvSpPr>
        <p:spPr>
          <a:xfrm>
            <a:off x="1695600" y="2514600"/>
            <a:ext cx="2999880" cy="752040"/>
          </a:xfrm>
          <a:prstGeom prst="rect">
            <a:avLst/>
          </a:prstGeom>
          <a:noFill/>
          <a:ln w="0">
            <a:noFill/>
          </a:ln>
        </p:spPr>
        <p:txBody>
          <a:bodyPr lIns="91440" tIns="91440" rIns="91440" bIns="91440" anchor="t">
            <a:noAutofit/>
          </a:bodyPr>
          <a:p>
            <a:pPr indent="0" algn="l">
              <a:lnSpc>
                <a:spcPct val="100000"/>
              </a:lnSpc>
              <a:buNone/>
              <a:tabLst>
                <a:tab pos="0" algn="l"/>
              </a:tabLst>
            </a:pPr>
            <a:r>
              <a:rPr lang="en-GB" sz="1500" b="0" strike="noStrike" spc="-1">
                <a:solidFill>
                  <a:schemeClr val="dk1"/>
                </a:solidFill>
                <a:latin typeface="Roboto"/>
                <a:ea typeface="Roboto"/>
              </a:rPr>
              <a:t>NumPy is widely used in scientific computing to perform complex mathematical calculations, simulate physical systems, and analyze large datasets. It facilitates numerical experiments and modeling, making it essential in fields such as physics, chemistry, and engineering.</a:t>
            </a:r>
            <a:endParaRPr lang="en-GB" sz="1500" b="0" strike="noStrike" spc="-1">
              <a:solidFill>
                <a:schemeClr val="dk1"/>
              </a:solidFill>
              <a:latin typeface="Roboto"/>
              <a:ea typeface="Roboto"/>
            </a:endParaRPr>
          </a:p>
        </p:txBody>
      </p:sp>
      <p:pic>
        <p:nvPicPr>
          <p:cNvPr id="848" name="Google Shape;1378;p66"/>
          <p:cNvPicPr/>
          <p:nvPr/>
        </p:nvPicPr>
        <p:blipFill>
          <a:blip r:embed="rId1"/>
          <a:srcRect l="36295" r="34649"/>
          <a:stretch>
            <a:fillRect/>
          </a:stretch>
        </p:blipFill>
        <p:spPr>
          <a:xfrm>
            <a:off x="5794920" y="853560"/>
            <a:ext cx="1677600" cy="3248280"/>
          </a:xfrm>
          <a:prstGeom prst="rect">
            <a:avLst/>
          </a:prstGeom>
          <a:ln w="19050">
            <a:solidFill>
              <a:srgbClr val="0D0D0D"/>
            </a:solidFill>
            <a:round/>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74737" lnSpcReduction="20000"/>
          </a:bodyPr>
          <a:p>
            <a:pPr indent="0" algn="r">
              <a:lnSpc>
                <a:spcPct val="100000"/>
              </a:lnSpc>
              <a:buNone/>
              <a:tabLst>
                <a:tab pos="0" algn="l"/>
              </a:tabLst>
            </a:pPr>
            <a:r>
              <a:rPr lang="en-GB" sz="5500" b="0" strike="noStrike" spc="-1">
                <a:solidFill>
                  <a:schemeClr val="dk1"/>
                </a:solidFill>
                <a:latin typeface="DM Sans Medium"/>
                <a:ea typeface="DM Sans Medium"/>
              </a:rPr>
              <a:t>Data Analysis and Manipulation</a:t>
            </a:r>
            <a:endParaRPr lang="fr-FR" sz="5500" b="0" strike="noStrike" spc="-1">
              <a:solidFill>
                <a:schemeClr val="dk1"/>
              </a:solidFill>
              <a:latin typeface="Arial" panose="020B0604020202020204"/>
            </a:endParaRPr>
          </a:p>
        </p:txBody>
      </p:sp>
      <p:sp>
        <p:nvSpPr>
          <p:cNvPr id="850"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In data analysis, NumPy provides powerful tools for manipulating data arrays, enabling efficient transformation, cleaning, and preparation of datasets for analysis. Its ability to handle large volumes of data and perform complex transformations quickly makes it invaluable for data scientists.</a:t>
            </a:r>
            <a:endParaRPr lang="en-US" sz="1600" b="0" strike="noStrike" spc="-1">
              <a:solidFill>
                <a:srgbClr val="000000"/>
              </a:solidFill>
              <a:latin typeface="OpenSymbol"/>
            </a:endParaRPr>
          </a:p>
        </p:txBody>
      </p:sp>
      <p:grpSp>
        <p:nvGrpSpPr>
          <p:cNvPr id="851" name="Google Shape;842;p37"/>
          <p:cNvGrpSpPr/>
          <p:nvPr/>
        </p:nvGrpSpPr>
        <p:grpSpPr>
          <a:xfrm>
            <a:off x="-947520" y="-1339200"/>
            <a:ext cx="4615560" cy="4674960"/>
            <a:chOff x="-947520" y="-1339200"/>
            <a:chExt cx="4615560" cy="4674960"/>
          </a:xfrm>
        </p:grpSpPr>
        <p:grpSp>
          <p:nvGrpSpPr>
            <p:cNvPr id="852" name="Google Shape;844;p37"/>
            <p:cNvGrpSpPr/>
            <p:nvPr/>
          </p:nvGrpSpPr>
          <p:grpSpPr>
            <a:xfrm>
              <a:off x="144360" y="450000"/>
              <a:ext cx="1096560" cy="1096560"/>
              <a:chOff x="144360" y="450000"/>
              <a:chExt cx="1096560" cy="1096560"/>
            </a:xfrm>
          </p:grpSpPr>
          <p:sp>
            <p:nvSpPr>
              <p:cNvPr id="853"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54"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55"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56"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57"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58"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59"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60"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861"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2"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76192"/>
          </a:bodyPr>
          <a:p>
            <a:pPr indent="0" algn="r">
              <a:lnSpc>
                <a:spcPct val="100000"/>
              </a:lnSpc>
              <a:buNone/>
              <a:tabLst>
                <a:tab pos="0" algn="l"/>
              </a:tabLst>
            </a:pPr>
            <a:r>
              <a:rPr lang="en-GB" sz="5500" b="0" strike="noStrike" spc="-1">
                <a:solidFill>
                  <a:schemeClr val="dk1"/>
                </a:solidFill>
                <a:latin typeface="DM Sans Medium"/>
                <a:ea typeface="DM Sans Medium"/>
              </a:rPr>
              <a:t>Machine Learning Integration</a:t>
            </a:r>
            <a:endParaRPr lang="fr-FR" sz="5500" b="0" strike="noStrike" spc="-1">
              <a:solidFill>
                <a:schemeClr val="dk1"/>
              </a:solidFill>
              <a:latin typeface="Arial" panose="020B0604020202020204"/>
            </a:endParaRPr>
          </a:p>
        </p:txBody>
      </p:sp>
      <p:sp>
        <p:nvSpPr>
          <p:cNvPr id="863"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NumPy serves as a foundational library for many machine learning frameworks, including TensorFlow and Scikit-learn. It provides the necessary array operations and mathematical functions to handle data efficiently, making it easier to develop and implement machine learning algorithms.</a:t>
            </a:r>
            <a:endParaRPr lang="en-US" sz="1600" b="0" strike="noStrike" spc="-1">
              <a:solidFill>
                <a:srgbClr val="000000"/>
              </a:solidFill>
              <a:latin typeface="OpenSymbol"/>
            </a:endParaRPr>
          </a:p>
        </p:txBody>
      </p:sp>
      <p:grpSp>
        <p:nvGrpSpPr>
          <p:cNvPr id="864" name="Google Shape;842;p37"/>
          <p:cNvGrpSpPr/>
          <p:nvPr/>
        </p:nvGrpSpPr>
        <p:grpSpPr>
          <a:xfrm>
            <a:off x="-947520" y="-1339200"/>
            <a:ext cx="4615560" cy="4674960"/>
            <a:chOff x="-947520" y="-1339200"/>
            <a:chExt cx="4615560" cy="4674960"/>
          </a:xfrm>
        </p:grpSpPr>
        <p:grpSp>
          <p:nvGrpSpPr>
            <p:cNvPr id="865" name="Google Shape;844;p37"/>
            <p:cNvGrpSpPr/>
            <p:nvPr/>
          </p:nvGrpSpPr>
          <p:grpSpPr>
            <a:xfrm>
              <a:off x="144360" y="450000"/>
              <a:ext cx="1096560" cy="1096560"/>
              <a:chOff x="144360" y="450000"/>
              <a:chExt cx="1096560" cy="1096560"/>
            </a:xfrm>
          </p:grpSpPr>
          <p:sp>
            <p:nvSpPr>
              <p:cNvPr id="866"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67"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68"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69"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70"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71"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72"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73"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874"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5" name="PlaceHolder 1"/>
          <p:cNvSpPr>
            <a:spLocks noGrp="1"/>
          </p:cNvSpPr>
          <p:nvPr>
            <p:ph type="title"/>
          </p:nvPr>
        </p:nvSpPr>
        <p:spPr>
          <a:xfrm>
            <a:off x="1295400" y="2333625"/>
            <a:ext cx="4848860" cy="1647190"/>
          </a:xfrm>
          <a:prstGeom prst="rect">
            <a:avLst/>
          </a:prstGeom>
          <a:noFill/>
          <a:ln w="0">
            <a:noFill/>
          </a:ln>
        </p:spPr>
        <p:txBody>
          <a:bodyPr lIns="91440" tIns="91440" rIns="91440" bIns="91440" anchor="t">
            <a:normAutofit fontScale="86793"/>
          </a:bodyPr>
          <a:p>
            <a:pPr indent="0">
              <a:lnSpc>
                <a:spcPct val="100000"/>
              </a:lnSpc>
              <a:buNone/>
              <a:tabLst>
                <a:tab pos="0" algn="l"/>
              </a:tabLst>
            </a:pPr>
            <a:r>
              <a:rPr lang="en-GB" sz="5000" b="0" strike="noStrike" spc="-1">
                <a:solidFill>
                  <a:schemeClr val="dk1"/>
                </a:solidFill>
                <a:latin typeface="DM Sans Medium"/>
                <a:ea typeface="DM Sans Medium"/>
              </a:rPr>
              <a:t>Installing and Getting Started</a:t>
            </a:r>
            <a:endParaRPr lang="fr-FR" sz="5000" b="0" strike="noStrike" spc="-1">
              <a:solidFill>
                <a:schemeClr val="dk1"/>
              </a:solidFill>
              <a:latin typeface="Arial" panose="020B0604020202020204"/>
            </a:endParaRPr>
          </a:p>
        </p:txBody>
      </p:sp>
      <p:sp>
        <p:nvSpPr>
          <p:cNvPr id="876"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tIns="91440" rIns="91440" bIns="91440" anchor="ctr">
            <a:normAutofit/>
          </a:bodyPr>
          <a:p>
            <a:pPr indent="0" algn="ctr">
              <a:lnSpc>
                <a:spcPct val="100000"/>
              </a:lnSpc>
              <a:buNone/>
              <a:tabLst>
                <a:tab pos="0" algn="l"/>
              </a:tabLst>
            </a:pPr>
            <a:r>
              <a:rPr lang="en-GB" sz="4800" b="0" strike="noStrike" spc="-1">
                <a:solidFill>
                  <a:schemeClr val="dk1"/>
                </a:solidFill>
                <a:latin typeface="DM Sans Medium"/>
                <a:ea typeface="DM Sans Medium"/>
              </a:rPr>
              <a:t>04</a:t>
            </a:r>
            <a:endParaRPr lang="fr-FR" sz="4800" b="0" strike="noStrike" spc="-1">
              <a:solidFill>
                <a:schemeClr val="dk1"/>
              </a:solidFill>
              <a:latin typeface="Arial" panose="020B0604020202020204"/>
            </a:endParaRPr>
          </a:p>
        </p:txBody>
      </p:sp>
      <p:grpSp>
        <p:nvGrpSpPr>
          <p:cNvPr id="877" name="Google Shape;860;p38"/>
          <p:cNvGrpSpPr/>
          <p:nvPr/>
        </p:nvGrpSpPr>
        <p:grpSpPr>
          <a:xfrm>
            <a:off x="5884530" y="1236960"/>
            <a:ext cx="2976480" cy="2669400"/>
            <a:chOff x="5454000" y="1236960"/>
            <a:chExt cx="2976480" cy="2669400"/>
          </a:xfrm>
        </p:grpSpPr>
        <p:grpSp>
          <p:nvGrpSpPr>
            <p:cNvPr id="878" name="Google Shape;862;p38"/>
            <p:cNvGrpSpPr/>
            <p:nvPr/>
          </p:nvGrpSpPr>
          <p:grpSpPr>
            <a:xfrm>
              <a:off x="5636880" y="2809440"/>
              <a:ext cx="1096560" cy="1096560"/>
              <a:chOff x="5636880" y="2809440"/>
              <a:chExt cx="1096560" cy="1096560"/>
            </a:xfrm>
          </p:grpSpPr>
          <p:sp>
            <p:nvSpPr>
              <p:cNvPr id="879" name="Google Shape;863;p38"/>
              <p:cNvSpPr/>
              <p:nvPr/>
            </p:nvSpPr>
            <p:spPr>
              <a:xfrm>
                <a:off x="5636880" y="28094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80" name="Google Shape;864;p38"/>
              <p:cNvSpPr/>
              <p:nvPr/>
            </p:nvSpPr>
            <p:spPr>
              <a:xfrm>
                <a:off x="5693400" y="28659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81" name="Google Shape;865;p38"/>
              <p:cNvSpPr/>
              <p:nvPr/>
            </p:nvSpPr>
            <p:spPr>
              <a:xfrm>
                <a:off x="5746680" y="29188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82" name="Google Shape;866;p38"/>
              <p:cNvSpPr/>
              <p:nvPr/>
            </p:nvSpPr>
            <p:spPr>
              <a:xfrm>
                <a:off x="5801400" y="29739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83" name="Google Shape;867;p38"/>
              <p:cNvSpPr/>
              <p:nvPr/>
            </p:nvSpPr>
            <p:spPr>
              <a:xfrm>
                <a:off x="5856480" y="30286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84" name="Google Shape;868;p38"/>
              <p:cNvSpPr/>
              <p:nvPr/>
            </p:nvSpPr>
            <p:spPr>
              <a:xfrm>
                <a:off x="5911200" y="30837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85" name="Google Shape;869;p38"/>
              <p:cNvSpPr/>
              <p:nvPr/>
            </p:nvSpPr>
            <p:spPr>
              <a:xfrm>
                <a:off x="5972040" y="314460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86" name="Google Shape;870;p38"/>
              <p:cNvSpPr/>
              <p:nvPr/>
            </p:nvSpPr>
            <p:spPr>
              <a:xfrm>
                <a:off x="6033240" y="32058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887" name="Google Shape;871;p38"/>
            <p:cNvSpPr/>
            <p:nvPr/>
          </p:nvSpPr>
          <p:spPr>
            <a:xfrm flipH="1">
              <a:off x="7728120" y="15314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8" name="Google Shape;1357;p64"/>
          <p:cNvGrpSpPr/>
          <p:nvPr/>
        </p:nvGrpSpPr>
        <p:grpSpPr>
          <a:xfrm>
            <a:off x="4471920" y="1112040"/>
            <a:ext cx="3958560" cy="2919240"/>
            <a:chOff x="4471920" y="1112040"/>
            <a:chExt cx="3958560" cy="2919240"/>
          </a:xfrm>
        </p:grpSpPr>
        <p:sp>
          <p:nvSpPr>
            <p:cNvPr id="889" name="Google Shape;1358;p64"/>
            <p:cNvSpPr/>
            <p:nvPr/>
          </p:nvSpPr>
          <p:spPr>
            <a:xfrm rot="10800000" flipH="1">
              <a:off x="5590440" y="3629520"/>
              <a:ext cx="1721160" cy="401760"/>
            </a:xfrm>
            <a:prstGeom prst="flowChartManualOperation">
              <a:avLst/>
            </a:prstGeom>
            <a:solidFill>
              <a:schemeClr val="lt1"/>
            </a:solidFill>
            <a:ln w="19050">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90" name="Google Shape;1359;p64"/>
            <p:cNvSpPr/>
            <p:nvPr/>
          </p:nvSpPr>
          <p:spPr>
            <a:xfrm>
              <a:off x="4471920" y="1112040"/>
              <a:ext cx="3958560" cy="2566080"/>
            </a:xfrm>
            <a:prstGeom prst="rect">
              <a:avLst/>
            </a:prstGeom>
            <a:solidFill>
              <a:schemeClr val="lt1"/>
            </a:solidFill>
            <a:ln w="19050">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pic>
        <p:nvPicPr>
          <p:cNvPr id="891" name="Google Shape;1360;p64"/>
          <p:cNvPicPr/>
          <p:nvPr/>
        </p:nvPicPr>
        <p:blipFill>
          <a:blip r:embed="rId1"/>
          <a:srcRect l="3891" r="3883"/>
          <a:stretch>
            <a:fillRect/>
          </a:stretch>
        </p:blipFill>
        <p:spPr>
          <a:xfrm>
            <a:off x="4622400" y="1279800"/>
            <a:ext cx="3657960" cy="2230920"/>
          </a:xfrm>
          <a:prstGeom prst="rect">
            <a:avLst/>
          </a:prstGeom>
          <a:ln w="19050">
            <a:solidFill>
              <a:srgbClr val="0D0D0D"/>
            </a:solidFill>
            <a:round/>
          </a:ln>
        </p:spPr>
      </p:pic>
      <p:sp>
        <p:nvSpPr>
          <p:cNvPr id="892" name="PlaceHolder 1"/>
          <p:cNvSpPr>
            <a:spLocks noGrp="1"/>
          </p:cNvSpPr>
          <p:nvPr>
            <p:ph type="title"/>
          </p:nvPr>
        </p:nvSpPr>
        <p:spPr>
          <a:xfrm>
            <a:off x="723960" y="1657440"/>
            <a:ext cx="3123720" cy="105696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M Sans Medium"/>
                <a:ea typeface="DM Sans Medium"/>
              </a:rPr>
              <a:t>Installation Methods</a:t>
            </a:r>
            <a:endParaRPr lang="fr-FR" sz="3000" b="0" strike="noStrike" spc="-1">
              <a:solidFill>
                <a:schemeClr val="dk1"/>
              </a:solidFill>
              <a:latin typeface="Arial" panose="020B0604020202020204"/>
            </a:endParaRPr>
          </a:p>
        </p:txBody>
      </p:sp>
      <p:sp>
        <p:nvSpPr>
          <p:cNvPr id="893" name="PlaceHolder 2"/>
          <p:cNvSpPr>
            <a:spLocks noGrp="1"/>
          </p:cNvSpPr>
          <p:nvPr>
            <p:ph type="subTitle"/>
          </p:nvPr>
        </p:nvSpPr>
        <p:spPr>
          <a:xfrm>
            <a:off x="723960" y="2714760"/>
            <a:ext cx="3123720" cy="761760"/>
          </a:xfrm>
          <a:prstGeom prst="rect">
            <a:avLst/>
          </a:prstGeom>
          <a:noFill/>
          <a:ln w="0">
            <a:noFill/>
          </a:ln>
        </p:spPr>
        <p:txBody>
          <a:bodyPr lIns="91440" tIns="91440" rIns="91440" bIns="91440" anchor="t">
            <a:noAutofit/>
          </a:bodyPr>
          <a:p>
            <a:pPr indent="0">
              <a:lnSpc>
                <a:spcPct val="100000"/>
              </a:lnSpc>
              <a:buNone/>
              <a:tabLst>
                <a:tab pos="0" algn="l"/>
              </a:tabLst>
            </a:pPr>
            <a:r>
              <a:rPr lang="en-GB" sz="1700" b="0" strike="noStrike" spc="-1">
                <a:solidFill>
                  <a:schemeClr val="dk1"/>
                </a:solidFill>
                <a:latin typeface="Roboto"/>
                <a:ea typeface="Roboto"/>
              </a:rPr>
              <a:t>NumPy can be installed using package managers like pip or conda. An example command to install via pip is 'pip install numpy'. This installation method is straightforward and works across various environments.</a:t>
            </a:r>
            <a:endParaRPr lang="en-GB" sz="1700" b="0" strike="noStrike" spc="-1">
              <a:solidFill>
                <a:schemeClr val="dk1"/>
              </a:solidFill>
              <a:latin typeface="Roboto"/>
              <a:ea typeface="Roboto"/>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94922"/>
          </a:bodyPr>
          <a:p>
            <a:pPr indent="0" algn="r">
              <a:lnSpc>
                <a:spcPct val="100000"/>
              </a:lnSpc>
              <a:buNone/>
              <a:tabLst>
                <a:tab pos="0" algn="l"/>
              </a:tabLst>
            </a:pPr>
            <a:r>
              <a:rPr lang="en-GB" sz="5500" b="0" strike="noStrike" spc="-1">
                <a:solidFill>
                  <a:schemeClr val="dk1"/>
                </a:solidFill>
                <a:latin typeface="DM Sans Medium"/>
                <a:ea typeface="DM Sans Medium"/>
              </a:rPr>
              <a:t>Basic Syntax and Usage</a:t>
            </a:r>
            <a:endParaRPr lang="fr-FR" sz="5500" b="0" strike="noStrike" spc="-1">
              <a:solidFill>
                <a:schemeClr val="dk1"/>
              </a:solidFill>
              <a:latin typeface="Arial" panose="020B0604020202020204"/>
            </a:endParaRPr>
          </a:p>
        </p:txBody>
      </p:sp>
      <p:sp>
        <p:nvSpPr>
          <p:cNvPr id="895"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Basic usage of NumPy involves importing the library using 'import numpy as np'. The creation of ndarrays can be done using functions like np.array(), np.zeros(), and np.ones(), enabling users to create arrays efficiently.</a:t>
            </a:r>
            <a:endParaRPr lang="en-US" sz="1600" b="0" strike="noStrike" spc="-1">
              <a:solidFill>
                <a:srgbClr val="000000"/>
              </a:solidFill>
              <a:latin typeface="OpenSymbol"/>
            </a:endParaRPr>
          </a:p>
        </p:txBody>
      </p:sp>
      <p:grpSp>
        <p:nvGrpSpPr>
          <p:cNvPr id="896" name="Google Shape;842;p37"/>
          <p:cNvGrpSpPr/>
          <p:nvPr/>
        </p:nvGrpSpPr>
        <p:grpSpPr>
          <a:xfrm>
            <a:off x="-947520" y="-1339200"/>
            <a:ext cx="4615560" cy="4674960"/>
            <a:chOff x="-947520" y="-1339200"/>
            <a:chExt cx="4615560" cy="4674960"/>
          </a:xfrm>
        </p:grpSpPr>
        <p:grpSp>
          <p:nvGrpSpPr>
            <p:cNvPr id="897" name="Google Shape;844;p37"/>
            <p:cNvGrpSpPr/>
            <p:nvPr/>
          </p:nvGrpSpPr>
          <p:grpSpPr>
            <a:xfrm>
              <a:off x="144360" y="450000"/>
              <a:ext cx="1096560" cy="1096560"/>
              <a:chOff x="144360" y="450000"/>
              <a:chExt cx="1096560" cy="1096560"/>
            </a:xfrm>
          </p:grpSpPr>
          <p:sp>
            <p:nvSpPr>
              <p:cNvPr id="898"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99"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00"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01"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02"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03"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04"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05"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906"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79284"/>
          </a:bodyPr>
          <a:p>
            <a:pPr indent="0" algn="r">
              <a:lnSpc>
                <a:spcPct val="100000"/>
              </a:lnSpc>
              <a:buNone/>
              <a:tabLst>
                <a:tab pos="0" algn="l"/>
              </a:tabLst>
            </a:pPr>
            <a:r>
              <a:rPr lang="en-GB" sz="5500" b="0" strike="noStrike" spc="-1">
                <a:solidFill>
                  <a:schemeClr val="dk1"/>
                </a:solidFill>
                <a:latin typeface="DM Sans Medium"/>
                <a:ea typeface="DM Sans Medium"/>
              </a:rPr>
              <a:t>Common Functions and Tools</a:t>
            </a:r>
            <a:endParaRPr lang="fr-FR" sz="5500" b="0" strike="noStrike" spc="-1">
              <a:solidFill>
                <a:schemeClr val="dk1"/>
              </a:solidFill>
              <a:latin typeface="Arial" panose="020B0604020202020204"/>
            </a:endParaRPr>
          </a:p>
        </p:txBody>
      </p:sp>
      <p:sp>
        <p:nvSpPr>
          <p:cNvPr id="908"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Common functions in NumPy include np.mean() for calculating averages, np.sum() for summation, and np.linalg.inv() for matrix inversion. These functions simplify numerical computations and enhance productivity.</a:t>
            </a:r>
            <a:endParaRPr lang="en-US" sz="1600" b="0" strike="noStrike" spc="-1">
              <a:solidFill>
                <a:srgbClr val="000000"/>
              </a:solidFill>
              <a:latin typeface="OpenSymbol"/>
            </a:endParaRPr>
          </a:p>
        </p:txBody>
      </p:sp>
      <p:grpSp>
        <p:nvGrpSpPr>
          <p:cNvPr id="909" name="Google Shape;842;p37"/>
          <p:cNvGrpSpPr/>
          <p:nvPr/>
        </p:nvGrpSpPr>
        <p:grpSpPr>
          <a:xfrm>
            <a:off x="-947520" y="-1339200"/>
            <a:ext cx="4615560" cy="4674960"/>
            <a:chOff x="-947520" y="-1339200"/>
            <a:chExt cx="4615560" cy="4674960"/>
          </a:xfrm>
        </p:grpSpPr>
        <p:grpSp>
          <p:nvGrpSpPr>
            <p:cNvPr id="910" name="Google Shape;844;p37"/>
            <p:cNvGrpSpPr/>
            <p:nvPr/>
          </p:nvGrpSpPr>
          <p:grpSpPr>
            <a:xfrm>
              <a:off x="144360" y="450000"/>
              <a:ext cx="1096560" cy="1096560"/>
              <a:chOff x="144360" y="450000"/>
              <a:chExt cx="1096560" cy="1096560"/>
            </a:xfrm>
          </p:grpSpPr>
          <p:sp>
            <p:nvSpPr>
              <p:cNvPr id="911"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12"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13"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14"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15"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16"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17"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18"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919"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 name="PlaceHolder 1"/>
          <p:cNvSpPr>
            <a:spLocks noGrp="1"/>
          </p:cNvSpPr>
          <p:nvPr>
            <p:ph type="title"/>
          </p:nvPr>
        </p:nvSpPr>
        <p:spPr>
          <a:xfrm>
            <a:off x="1295280" y="2333520"/>
            <a:ext cx="3800160" cy="1647360"/>
          </a:xfrm>
          <a:prstGeom prst="rect">
            <a:avLst/>
          </a:prstGeom>
          <a:noFill/>
          <a:ln w="0">
            <a:noFill/>
          </a:ln>
        </p:spPr>
        <p:txBody>
          <a:bodyPr lIns="91440" tIns="91440" rIns="91440" bIns="91440" anchor="t">
            <a:normAutofit/>
          </a:bodyPr>
          <a:p>
            <a:pPr indent="0">
              <a:lnSpc>
                <a:spcPct val="100000"/>
              </a:lnSpc>
              <a:buNone/>
              <a:tabLst>
                <a:tab pos="0" algn="l"/>
              </a:tabLst>
            </a:pPr>
            <a:r>
              <a:rPr lang="en-GB" sz="5000" b="0" strike="noStrike" spc="-1">
                <a:solidFill>
                  <a:schemeClr val="dk1"/>
                </a:solidFill>
                <a:latin typeface="DM Sans Medium"/>
                <a:ea typeface="DM Sans Medium"/>
              </a:rPr>
              <a:t>Advanced Topics</a:t>
            </a:r>
            <a:endParaRPr lang="fr-FR" sz="5000" b="0" strike="noStrike" spc="-1">
              <a:solidFill>
                <a:schemeClr val="dk1"/>
              </a:solidFill>
              <a:latin typeface="Arial" panose="020B0604020202020204"/>
            </a:endParaRPr>
          </a:p>
        </p:txBody>
      </p:sp>
      <p:sp>
        <p:nvSpPr>
          <p:cNvPr id="921"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tIns="91440" rIns="91440" bIns="91440" anchor="ctr">
            <a:normAutofit/>
          </a:bodyPr>
          <a:p>
            <a:pPr indent="0" algn="ctr">
              <a:lnSpc>
                <a:spcPct val="100000"/>
              </a:lnSpc>
              <a:buNone/>
              <a:tabLst>
                <a:tab pos="0" algn="l"/>
              </a:tabLst>
            </a:pPr>
            <a:r>
              <a:rPr lang="en-GB" sz="4800" b="0" strike="noStrike" spc="-1">
                <a:solidFill>
                  <a:schemeClr val="dk1"/>
                </a:solidFill>
                <a:latin typeface="DM Sans Medium"/>
                <a:ea typeface="DM Sans Medium"/>
              </a:rPr>
              <a:t>05</a:t>
            </a:r>
            <a:endParaRPr lang="fr-FR" sz="4800" b="0" strike="noStrike" spc="-1">
              <a:solidFill>
                <a:schemeClr val="dk1"/>
              </a:solidFill>
              <a:latin typeface="Arial" panose="020B0604020202020204"/>
            </a:endParaRPr>
          </a:p>
        </p:txBody>
      </p:sp>
      <p:grpSp>
        <p:nvGrpSpPr>
          <p:cNvPr id="922" name="Google Shape;860;p38"/>
          <p:cNvGrpSpPr/>
          <p:nvPr/>
        </p:nvGrpSpPr>
        <p:grpSpPr>
          <a:xfrm>
            <a:off x="5454000" y="1236960"/>
            <a:ext cx="2976480" cy="2669400"/>
            <a:chOff x="5454000" y="1236960"/>
            <a:chExt cx="2976480" cy="2669400"/>
          </a:xfrm>
        </p:grpSpPr>
        <p:grpSp>
          <p:nvGrpSpPr>
            <p:cNvPr id="923" name="Google Shape;862;p38"/>
            <p:cNvGrpSpPr/>
            <p:nvPr/>
          </p:nvGrpSpPr>
          <p:grpSpPr>
            <a:xfrm>
              <a:off x="5636880" y="2809440"/>
              <a:ext cx="1096560" cy="1096560"/>
              <a:chOff x="5636880" y="2809440"/>
              <a:chExt cx="1096560" cy="1096560"/>
            </a:xfrm>
          </p:grpSpPr>
          <p:sp>
            <p:nvSpPr>
              <p:cNvPr id="924" name="Google Shape;863;p38"/>
              <p:cNvSpPr/>
              <p:nvPr/>
            </p:nvSpPr>
            <p:spPr>
              <a:xfrm>
                <a:off x="5636880" y="28094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25" name="Google Shape;864;p38"/>
              <p:cNvSpPr/>
              <p:nvPr/>
            </p:nvSpPr>
            <p:spPr>
              <a:xfrm>
                <a:off x="5693400" y="28659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26" name="Google Shape;865;p38"/>
              <p:cNvSpPr/>
              <p:nvPr/>
            </p:nvSpPr>
            <p:spPr>
              <a:xfrm>
                <a:off x="5746680" y="29188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27" name="Google Shape;866;p38"/>
              <p:cNvSpPr/>
              <p:nvPr/>
            </p:nvSpPr>
            <p:spPr>
              <a:xfrm>
                <a:off x="5801400" y="29739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28" name="Google Shape;867;p38"/>
              <p:cNvSpPr/>
              <p:nvPr/>
            </p:nvSpPr>
            <p:spPr>
              <a:xfrm>
                <a:off x="5856480" y="30286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29" name="Google Shape;868;p38"/>
              <p:cNvSpPr/>
              <p:nvPr/>
            </p:nvSpPr>
            <p:spPr>
              <a:xfrm>
                <a:off x="5911200" y="30837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30" name="Google Shape;869;p38"/>
              <p:cNvSpPr/>
              <p:nvPr/>
            </p:nvSpPr>
            <p:spPr>
              <a:xfrm>
                <a:off x="5972040" y="314460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31" name="Google Shape;870;p38"/>
              <p:cNvSpPr/>
              <p:nvPr/>
            </p:nvSpPr>
            <p:spPr>
              <a:xfrm>
                <a:off x="6033240" y="32058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932" name="Google Shape;871;p38"/>
            <p:cNvSpPr/>
            <p:nvPr/>
          </p:nvSpPr>
          <p:spPr>
            <a:xfrm flipH="1">
              <a:off x="7728120" y="15314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4"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a:bodyPr>
          <a:p>
            <a:pPr indent="0" algn="l">
              <a:lnSpc>
                <a:spcPct val="100000"/>
              </a:lnSpc>
              <a:buNone/>
              <a:tabLst>
                <a:tab pos="0" algn="l"/>
              </a:tabLst>
            </a:pPr>
            <a:r>
              <a:rPr lang="en-GB" sz="5500" b="0" strike="noStrike" spc="-1">
                <a:solidFill>
                  <a:schemeClr val="dk1"/>
                </a:solidFill>
                <a:latin typeface="DM Sans Medium"/>
                <a:ea typeface="DM Sans Medium"/>
              </a:rPr>
              <a:t>Introduction</a:t>
            </a:r>
            <a:endParaRPr lang="fr-FR" sz="5500" b="0" strike="noStrike" spc="-1">
              <a:solidFill>
                <a:schemeClr val="dk1"/>
              </a:solidFill>
              <a:latin typeface="Arial" panose="020B0604020202020204"/>
            </a:endParaRPr>
          </a:p>
        </p:txBody>
      </p:sp>
      <p:sp>
        <p:nvSpPr>
          <p:cNvPr id="725"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l">
              <a:lnSpc>
                <a:spcPct val="100000"/>
              </a:lnSpc>
              <a:buNone/>
              <a:tabLst>
                <a:tab pos="0" algn="l"/>
              </a:tabLst>
            </a:pPr>
            <a:r>
              <a:rPr lang="en-GB" sz="1600" b="0" strike="noStrike" spc="-1">
                <a:solidFill>
                  <a:schemeClr val="dk1"/>
                </a:solidFill>
                <a:latin typeface="Roboto"/>
                <a:ea typeface="Roboto"/>
              </a:rPr>
              <a:t>This presentation provides an extensive overview of NumPy, a fundamental package for numerical computing in Python, covering its features, applications, and impact on data science.</a:t>
            </a:r>
            <a:endParaRPr lang="en-US" sz="1600" b="0" strike="noStrike" spc="-1">
              <a:solidFill>
                <a:srgbClr val="000000"/>
              </a:solidFill>
              <a:latin typeface="OpenSymbol"/>
            </a:endParaRPr>
          </a:p>
        </p:txBody>
      </p:sp>
      <p:grpSp>
        <p:nvGrpSpPr>
          <p:cNvPr id="726" name="Google Shape;842;p37"/>
          <p:cNvGrpSpPr/>
          <p:nvPr/>
        </p:nvGrpSpPr>
        <p:grpSpPr>
          <a:xfrm>
            <a:off x="-947520" y="-1339200"/>
            <a:ext cx="4615560" cy="4674960"/>
            <a:chOff x="-947520" y="-1339200"/>
            <a:chExt cx="4615560" cy="4674960"/>
          </a:xfrm>
        </p:grpSpPr>
        <p:grpSp>
          <p:nvGrpSpPr>
            <p:cNvPr id="727" name="Google Shape;844;p37"/>
            <p:cNvGrpSpPr/>
            <p:nvPr/>
          </p:nvGrpSpPr>
          <p:grpSpPr>
            <a:xfrm>
              <a:off x="144360" y="450000"/>
              <a:ext cx="1096560" cy="1096560"/>
              <a:chOff x="144360" y="450000"/>
              <a:chExt cx="1096560" cy="1096560"/>
            </a:xfrm>
          </p:grpSpPr>
          <p:sp>
            <p:nvSpPr>
              <p:cNvPr id="728"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29"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30"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31"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32"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33"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34"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35"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736"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3"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74737" lnSpcReduction="20000"/>
          </a:bodyPr>
          <a:p>
            <a:pPr indent="0" algn="r">
              <a:lnSpc>
                <a:spcPct val="100000"/>
              </a:lnSpc>
              <a:buNone/>
              <a:tabLst>
                <a:tab pos="0" algn="l"/>
              </a:tabLst>
            </a:pPr>
            <a:r>
              <a:rPr lang="en-GB" sz="5500" b="0" strike="noStrike" spc="-1">
                <a:solidFill>
                  <a:schemeClr val="dk1"/>
                </a:solidFill>
                <a:latin typeface="DM Sans Medium"/>
                <a:ea typeface="DM Sans Medium"/>
              </a:rPr>
              <a:t>Broadcasting and Vectorization</a:t>
            </a:r>
            <a:endParaRPr lang="fr-FR" sz="5500" b="0" strike="noStrike" spc="-1">
              <a:solidFill>
                <a:schemeClr val="dk1"/>
              </a:solidFill>
              <a:latin typeface="Arial" panose="020B0604020202020204"/>
            </a:endParaRPr>
          </a:p>
        </p:txBody>
      </p:sp>
      <p:sp>
        <p:nvSpPr>
          <p:cNvPr id="934"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Broadcasting allows NumPy to perform operations on different shaped arrays without the need for explicit loops. Vectorization improves performance by applying functions over entire arrays rather than element-by-element.</a:t>
            </a:r>
            <a:endParaRPr lang="en-US" sz="1600" b="0" strike="noStrike" spc="-1">
              <a:solidFill>
                <a:srgbClr val="000000"/>
              </a:solidFill>
              <a:latin typeface="OpenSymbol"/>
            </a:endParaRPr>
          </a:p>
        </p:txBody>
      </p:sp>
      <p:grpSp>
        <p:nvGrpSpPr>
          <p:cNvPr id="935" name="Google Shape;842;p37"/>
          <p:cNvGrpSpPr/>
          <p:nvPr/>
        </p:nvGrpSpPr>
        <p:grpSpPr>
          <a:xfrm>
            <a:off x="-947520" y="-1339200"/>
            <a:ext cx="4615560" cy="4674960"/>
            <a:chOff x="-947520" y="-1339200"/>
            <a:chExt cx="4615560" cy="4674960"/>
          </a:xfrm>
        </p:grpSpPr>
        <p:grpSp>
          <p:nvGrpSpPr>
            <p:cNvPr id="936" name="Google Shape;844;p37"/>
            <p:cNvGrpSpPr/>
            <p:nvPr/>
          </p:nvGrpSpPr>
          <p:grpSpPr>
            <a:xfrm>
              <a:off x="144360" y="450000"/>
              <a:ext cx="1096560" cy="1096560"/>
              <a:chOff x="144360" y="450000"/>
              <a:chExt cx="1096560" cy="1096560"/>
            </a:xfrm>
          </p:grpSpPr>
          <p:sp>
            <p:nvSpPr>
              <p:cNvPr id="937"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38"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39"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40"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41"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42"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43"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44"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945"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76192" lnSpcReduction="20000"/>
          </a:bodyPr>
          <a:p>
            <a:pPr indent="0" algn="r">
              <a:lnSpc>
                <a:spcPct val="100000"/>
              </a:lnSpc>
              <a:buNone/>
              <a:tabLst>
                <a:tab pos="0" algn="l"/>
              </a:tabLst>
            </a:pPr>
            <a:r>
              <a:rPr lang="en-GB" sz="5500" b="0" strike="noStrike" spc="-1">
                <a:solidFill>
                  <a:schemeClr val="dk1"/>
                </a:solidFill>
                <a:latin typeface="DM Sans Medium"/>
                <a:ea typeface="DM Sans Medium"/>
              </a:rPr>
              <a:t>Data Types and Memory Layout</a:t>
            </a:r>
            <a:endParaRPr lang="fr-FR" sz="5500" b="0" strike="noStrike" spc="-1">
              <a:solidFill>
                <a:schemeClr val="dk1"/>
              </a:solidFill>
              <a:latin typeface="Arial" panose="020B0604020202020204"/>
            </a:endParaRPr>
          </a:p>
        </p:txBody>
      </p:sp>
      <p:sp>
        <p:nvSpPr>
          <p:cNvPr id="947"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NumPy supports various data types, optimizing memory usage. Understanding data types is crucial for efficient array operations, affecting performance and functionality when conducting large-scale computations.</a:t>
            </a:r>
            <a:endParaRPr lang="en-US" sz="1600" b="0" strike="noStrike" spc="-1">
              <a:solidFill>
                <a:srgbClr val="000000"/>
              </a:solidFill>
              <a:latin typeface="OpenSymbol"/>
            </a:endParaRPr>
          </a:p>
        </p:txBody>
      </p:sp>
      <p:grpSp>
        <p:nvGrpSpPr>
          <p:cNvPr id="948" name="Google Shape;842;p37"/>
          <p:cNvGrpSpPr/>
          <p:nvPr/>
        </p:nvGrpSpPr>
        <p:grpSpPr>
          <a:xfrm>
            <a:off x="-947520" y="-1339200"/>
            <a:ext cx="4615560" cy="4674960"/>
            <a:chOff x="-947520" y="-1339200"/>
            <a:chExt cx="4615560" cy="4674960"/>
          </a:xfrm>
        </p:grpSpPr>
        <p:grpSp>
          <p:nvGrpSpPr>
            <p:cNvPr id="949" name="Google Shape;844;p37"/>
            <p:cNvGrpSpPr/>
            <p:nvPr/>
          </p:nvGrpSpPr>
          <p:grpSpPr>
            <a:xfrm>
              <a:off x="144360" y="450000"/>
              <a:ext cx="1096560" cy="1096560"/>
              <a:chOff x="144360" y="450000"/>
              <a:chExt cx="1096560" cy="1096560"/>
            </a:xfrm>
          </p:grpSpPr>
          <p:sp>
            <p:nvSpPr>
              <p:cNvPr id="950"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51"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52"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53"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54"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55"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56"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57"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958"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9" name="Google Shape;1006;p48"/>
          <p:cNvPicPr/>
          <p:nvPr/>
        </p:nvPicPr>
        <p:blipFill>
          <a:blip r:embed="rId1"/>
          <a:srcRect l="28362" t="3025" r="36449" b="23033"/>
          <a:stretch>
            <a:fillRect/>
          </a:stretch>
        </p:blipFill>
        <p:spPr>
          <a:xfrm>
            <a:off x="5471640" y="0"/>
            <a:ext cx="3672000" cy="5143320"/>
          </a:xfrm>
          <a:prstGeom prst="rect">
            <a:avLst/>
          </a:prstGeom>
          <a:ln w="0">
            <a:noFill/>
          </a:ln>
        </p:spPr>
      </p:pic>
      <p:sp>
        <p:nvSpPr>
          <p:cNvPr id="960" name="PlaceHolder 1"/>
          <p:cNvSpPr>
            <a:spLocks noGrp="1"/>
          </p:cNvSpPr>
          <p:nvPr>
            <p:ph type="title"/>
          </p:nvPr>
        </p:nvSpPr>
        <p:spPr>
          <a:xfrm>
            <a:off x="899160" y="411480"/>
            <a:ext cx="3865245" cy="1657350"/>
          </a:xfrm>
          <a:prstGeom prst="rect">
            <a:avLst/>
          </a:prstGeom>
          <a:noFill/>
          <a:ln w="0">
            <a:noFill/>
          </a:ln>
        </p:spPr>
        <p:txBody>
          <a:bodyPr lIns="91440" tIns="91440" rIns="91440" bIns="91440" anchor="b">
            <a:normAutofit/>
          </a:bodyPr>
          <a:p>
            <a:pPr indent="0" algn="ctr">
              <a:lnSpc>
                <a:spcPct val="100000"/>
              </a:lnSpc>
              <a:buNone/>
              <a:tabLst>
                <a:tab pos="0" algn="l"/>
              </a:tabLst>
            </a:pPr>
            <a:r>
              <a:rPr lang="en-GB" sz="3000" b="0" strike="noStrike" spc="-1">
                <a:solidFill>
                  <a:schemeClr val="dk1"/>
                </a:solidFill>
                <a:latin typeface="DM Sans Medium"/>
                <a:ea typeface="DM Sans Medium"/>
              </a:rPr>
              <a:t>Interfacing with Other Libraries</a:t>
            </a:r>
            <a:endParaRPr lang="fr-FR" sz="3000" b="0" strike="noStrike" spc="-1">
              <a:solidFill>
                <a:schemeClr val="dk1"/>
              </a:solidFill>
              <a:latin typeface="Arial" panose="020B0604020202020204"/>
            </a:endParaRPr>
          </a:p>
        </p:txBody>
      </p:sp>
      <p:sp>
        <p:nvSpPr>
          <p:cNvPr id="961" name="PlaceHolder 2"/>
          <p:cNvSpPr>
            <a:spLocks noGrp="1"/>
          </p:cNvSpPr>
          <p:nvPr>
            <p:ph type="subTitle"/>
          </p:nvPr>
        </p:nvSpPr>
        <p:spPr>
          <a:xfrm>
            <a:off x="1186315" y="2212205"/>
            <a:ext cx="3266640" cy="809280"/>
          </a:xfrm>
          <a:prstGeom prst="rect">
            <a:avLst/>
          </a:prstGeom>
          <a:noFill/>
          <a:ln w="0">
            <a:noFill/>
          </a:ln>
        </p:spPr>
        <p:txBody>
          <a:bodyPr lIns="91440" tIns="91440" rIns="91440" bIns="91440" anchor="t">
            <a:noAutofit/>
          </a:bodyPr>
          <a:p>
            <a:pPr indent="0" algn="ctr">
              <a:lnSpc>
                <a:spcPct val="100000"/>
              </a:lnSpc>
              <a:buNone/>
              <a:tabLst>
                <a:tab pos="0" algn="l"/>
              </a:tabLst>
            </a:pPr>
            <a:r>
              <a:rPr lang="en-GB" sz="1700" b="0" strike="noStrike" spc="-1">
                <a:solidFill>
                  <a:schemeClr val="dk1"/>
                </a:solidFill>
                <a:latin typeface="Roboto"/>
                <a:ea typeface="Roboto"/>
              </a:rPr>
              <a:t>NumPy can interface with many libraries such as SciPy for scientific calculations and Matplotlib for data visualization. This interoperability allows for comprehensive analysis and visualization of numerical data.</a:t>
            </a:r>
            <a:endParaRPr lang="en-GB" sz="1700" b="0" strike="noStrike" spc="-1">
              <a:solidFill>
                <a:schemeClr val="dk1"/>
              </a:solidFill>
              <a:latin typeface="Roboto"/>
              <a:ea typeface="Roboto"/>
            </a:endParaRPr>
          </a:p>
        </p:txBody>
      </p:sp>
      <p:grpSp>
        <p:nvGrpSpPr>
          <p:cNvPr id="962" name="Google Shape;1009;p48"/>
          <p:cNvGrpSpPr/>
          <p:nvPr/>
        </p:nvGrpSpPr>
        <p:grpSpPr>
          <a:xfrm>
            <a:off x="7020000" y="3506760"/>
            <a:ext cx="2672280" cy="2704680"/>
            <a:chOff x="7020000" y="3506760"/>
            <a:chExt cx="2672280" cy="2704680"/>
          </a:xfrm>
        </p:grpSpPr>
        <p:grpSp>
          <p:nvGrpSpPr>
            <p:cNvPr id="963" name="Google Shape;1010;p48"/>
            <p:cNvGrpSpPr/>
            <p:nvPr/>
          </p:nvGrpSpPr>
          <p:grpSpPr>
            <a:xfrm>
              <a:off x="8595360" y="3506760"/>
              <a:ext cx="1096920" cy="1096920"/>
              <a:chOff x="8595360" y="3506760"/>
              <a:chExt cx="1096920" cy="1096920"/>
            </a:xfrm>
          </p:grpSpPr>
          <p:sp>
            <p:nvSpPr>
              <p:cNvPr id="964" name="Google Shape;1011;p48"/>
              <p:cNvSpPr/>
              <p:nvPr/>
            </p:nvSpPr>
            <p:spPr>
              <a:xfrm>
                <a:off x="8595360" y="350676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65" name="Google Shape;1012;p48"/>
              <p:cNvSpPr/>
              <p:nvPr/>
            </p:nvSpPr>
            <p:spPr>
              <a:xfrm>
                <a:off x="8651880" y="356328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66" name="Google Shape;1013;p48"/>
              <p:cNvSpPr/>
              <p:nvPr/>
            </p:nvSpPr>
            <p:spPr>
              <a:xfrm>
                <a:off x="8704800" y="361620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67" name="Google Shape;1014;p48"/>
              <p:cNvSpPr/>
              <p:nvPr/>
            </p:nvSpPr>
            <p:spPr>
              <a:xfrm>
                <a:off x="8759880" y="367128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68" name="Google Shape;1015;p48"/>
              <p:cNvSpPr/>
              <p:nvPr/>
            </p:nvSpPr>
            <p:spPr>
              <a:xfrm>
                <a:off x="8814960" y="372600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69" name="Google Shape;1016;p48"/>
              <p:cNvSpPr/>
              <p:nvPr/>
            </p:nvSpPr>
            <p:spPr>
              <a:xfrm>
                <a:off x="8869680" y="378108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70" name="Google Shape;1017;p48"/>
              <p:cNvSpPr/>
              <p:nvPr/>
            </p:nvSpPr>
            <p:spPr>
              <a:xfrm>
                <a:off x="8930520" y="384192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971" name="Google Shape;1018;p48"/>
              <p:cNvSpPr/>
              <p:nvPr/>
            </p:nvSpPr>
            <p:spPr>
              <a:xfrm>
                <a:off x="8991720" y="390312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 name="Google Shape;1375;p66"/>
          <p:cNvSpPr/>
          <p:nvPr/>
        </p:nvSpPr>
        <p:spPr>
          <a:xfrm>
            <a:off x="5667480" y="666720"/>
            <a:ext cx="1914120" cy="3809520"/>
          </a:xfrm>
          <a:prstGeom prst="rect">
            <a:avLst/>
          </a:prstGeom>
          <a:solidFill>
            <a:srgbClr val="000000"/>
          </a:solidFill>
          <a:ln w="0">
            <a:noFill/>
          </a:ln>
        </p:spPr>
        <p:style>
          <a:lnRef idx="0">
            <a:srgbClr val="FFFFFF"/>
          </a:lnRef>
          <a:fillRef idx="0">
            <a:srgbClr val="FFFFFF"/>
          </a:fillRef>
          <a:effectRef idx="0">
            <a:srgbClr val="FFFFFF"/>
          </a:effectRef>
          <a:fontRef idx="minor"/>
        </p:style>
        <p:txBody>
          <a:bodyPr lIns="870823080" tIns="1904760" rIns="870823080" bIns="1904760" anchor="t">
            <a:spAutoFit/>
          </a:bodyPr>
          <a:p>
            <a:pPr algn="ctr" defTabSz="914400">
              <a:lnSpc>
                <a:spcPct val="100000"/>
              </a:lnSpc>
              <a:tabLst>
                <a:tab pos="0" algn="l"/>
              </a:tabLst>
            </a:pPr>
            <a:endParaRPr lang="fr-FR" sz="1800" b="0" strike="noStrike" spc="-1">
              <a:solidFill>
                <a:schemeClr val="dk1"/>
              </a:solidFill>
              <a:latin typeface="Arial" panose="020B0604020202020204"/>
            </a:endParaRPr>
          </a:p>
        </p:txBody>
      </p:sp>
      <p:sp>
        <p:nvSpPr>
          <p:cNvPr id="973" name="PlaceHolder 1"/>
          <p:cNvSpPr>
            <a:spLocks noGrp="1"/>
          </p:cNvSpPr>
          <p:nvPr>
            <p:ph type="title"/>
          </p:nvPr>
        </p:nvSpPr>
        <p:spPr>
          <a:xfrm>
            <a:off x="1695600" y="1168490"/>
            <a:ext cx="2999880" cy="628200"/>
          </a:xfrm>
          <a:prstGeom prst="rect">
            <a:avLst/>
          </a:prstGeom>
          <a:noFill/>
          <a:ln w="0">
            <a:noFill/>
          </a:ln>
        </p:spPr>
        <p:txBody>
          <a:bodyPr lIns="91440" tIns="91440" rIns="91440" bIns="91440" anchor="b">
            <a:noAutofit/>
          </a:bodyPr>
          <a:p>
            <a:pPr indent="0" algn="ctr">
              <a:lnSpc>
                <a:spcPct val="100000"/>
              </a:lnSpc>
              <a:buNone/>
              <a:tabLst>
                <a:tab pos="0" algn="l"/>
              </a:tabLst>
            </a:pPr>
            <a:r>
              <a:rPr lang="en-GB" sz="3200" b="0" strike="noStrike" spc="-1">
                <a:solidFill>
                  <a:schemeClr val="dk1"/>
                </a:solidFill>
                <a:latin typeface="DM Sans Medium"/>
                <a:ea typeface="DM Sans Medium"/>
              </a:rPr>
              <a:t>Conclusions</a:t>
            </a:r>
            <a:endParaRPr lang="en-GB" sz="3200" b="0" strike="noStrike" spc="-1">
              <a:solidFill>
                <a:schemeClr val="dk1"/>
              </a:solidFill>
              <a:latin typeface="DM Sans Medium"/>
              <a:ea typeface="DM Sans Medium"/>
            </a:endParaRPr>
          </a:p>
        </p:txBody>
      </p:sp>
      <p:sp>
        <p:nvSpPr>
          <p:cNvPr id="974" name="PlaceHolder 2"/>
          <p:cNvSpPr>
            <a:spLocks noGrp="1"/>
          </p:cNvSpPr>
          <p:nvPr>
            <p:ph type="subTitle"/>
          </p:nvPr>
        </p:nvSpPr>
        <p:spPr>
          <a:xfrm>
            <a:off x="1695600" y="2012315"/>
            <a:ext cx="2999880" cy="752040"/>
          </a:xfrm>
          <a:prstGeom prst="rect">
            <a:avLst/>
          </a:prstGeom>
          <a:noFill/>
          <a:ln w="0">
            <a:noFill/>
          </a:ln>
        </p:spPr>
        <p:txBody>
          <a:bodyPr lIns="91440" tIns="91440" rIns="91440" bIns="91440" anchor="t">
            <a:noAutofit/>
          </a:bodyPr>
          <a:p>
            <a:pPr indent="0" algn="ctr">
              <a:lnSpc>
                <a:spcPct val="100000"/>
              </a:lnSpc>
              <a:buNone/>
              <a:tabLst>
                <a:tab pos="0" algn="l"/>
              </a:tabLst>
            </a:pPr>
            <a:r>
              <a:rPr lang="en-GB" sz="1500" b="0" strike="noStrike" spc="-1">
                <a:solidFill>
                  <a:schemeClr val="dk1"/>
                </a:solidFill>
                <a:latin typeface="Roboto"/>
                <a:ea typeface="Roboto"/>
              </a:rPr>
              <a:t>NumPy is an essential library for numerical computing in Python, offering powerful tools and features for a wide array of applications, including scientific computing, data analysis, and machine learning. Its efficiency and ease of use make it a key asset for data scientists and researchers.</a:t>
            </a:r>
            <a:endParaRPr lang="en-GB" sz="1500" b="0" strike="noStrike" spc="-1">
              <a:solidFill>
                <a:schemeClr val="dk1"/>
              </a:solidFill>
              <a:latin typeface="Roboto"/>
              <a:ea typeface="Roboto"/>
            </a:endParaRPr>
          </a:p>
        </p:txBody>
      </p:sp>
      <p:pic>
        <p:nvPicPr>
          <p:cNvPr id="975" name="Google Shape;1378;p66"/>
          <p:cNvPicPr/>
          <p:nvPr/>
        </p:nvPicPr>
        <p:blipFill>
          <a:blip r:embed="rId1"/>
          <a:srcRect l="36295" r="34649"/>
          <a:stretch>
            <a:fillRect/>
          </a:stretch>
        </p:blipFill>
        <p:spPr>
          <a:xfrm>
            <a:off x="5794920" y="853560"/>
            <a:ext cx="1677600" cy="3248280"/>
          </a:xfrm>
          <a:prstGeom prst="rect">
            <a:avLst/>
          </a:prstGeom>
          <a:ln w="19050">
            <a:solidFill>
              <a:srgbClr val="0D0D0D"/>
            </a:solidFill>
            <a:round/>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552575" y="1995805"/>
            <a:ext cx="6221730" cy="1168400"/>
          </a:xfrm>
          <a:prstGeom prst="rect">
            <a:avLst/>
          </a:prstGeom>
          <a:noFill/>
        </p:spPr>
        <p:txBody>
          <a:bodyPr wrap="square" rtlCol="0" anchor="t">
            <a:spAutoFit/>
          </a:bodyPr>
          <a:p>
            <a:pPr indent="0" algn="ctr">
              <a:lnSpc>
                <a:spcPct val="100000"/>
              </a:lnSpc>
              <a:buNone/>
              <a:tabLst>
                <a:tab pos="0" algn="l"/>
              </a:tabLst>
            </a:pPr>
            <a:r>
              <a:rPr lang="en-GB" sz="7000" spc="-1">
                <a:solidFill>
                  <a:schemeClr val="dk1"/>
                </a:solidFill>
                <a:latin typeface="DM Sans Medium"/>
                <a:ea typeface="DM Sans Medium"/>
                <a:sym typeface="+mn-ea"/>
              </a:rPr>
              <a:t>Thank you!</a:t>
            </a:r>
            <a:endParaRPr lang="en-GB" sz="7000" spc="-1">
              <a:solidFill>
                <a:schemeClr val="dk1"/>
              </a:solidFill>
              <a:latin typeface="DM Sans Medium"/>
              <a:ea typeface="DM Sans Medium"/>
              <a:sym typeface="+mn-ea"/>
            </a:endParaRPr>
          </a:p>
        </p:txBody>
      </p:sp>
      <p:sp>
        <p:nvSpPr>
          <p:cNvPr id="3" name="Text Box 2"/>
          <p:cNvSpPr txBox="1"/>
          <p:nvPr/>
        </p:nvSpPr>
        <p:spPr>
          <a:xfrm>
            <a:off x="5504180" y="594360"/>
            <a:ext cx="3048000" cy="368300"/>
          </a:xfrm>
          <a:prstGeom prst="rect">
            <a:avLst/>
          </a:prstGeom>
          <a:noFill/>
        </p:spPr>
        <p:txBody>
          <a:bodyPr wrap="square" rtlCol="0">
            <a:spAutoFit/>
          </a:bodyPr>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 name="PlaceHolder 1"/>
          <p:cNvSpPr>
            <a:spLocks noGrp="1"/>
          </p:cNvSpPr>
          <p:nvPr>
            <p:ph type="title"/>
          </p:nvPr>
        </p:nvSpPr>
        <p:spPr>
          <a:xfrm>
            <a:off x="1295280" y="2333520"/>
            <a:ext cx="3800160" cy="1647360"/>
          </a:xfrm>
          <a:prstGeom prst="rect">
            <a:avLst/>
          </a:prstGeom>
          <a:noFill/>
          <a:ln w="0">
            <a:noFill/>
          </a:ln>
        </p:spPr>
        <p:txBody>
          <a:bodyPr lIns="91440" tIns="91440" rIns="91440" bIns="91440" anchor="t">
            <a:normAutofit/>
          </a:bodyPr>
          <a:p>
            <a:pPr indent="0">
              <a:lnSpc>
                <a:spcPct val="100000"/>
              </a:lnSpc>
              <a:buNone/>
              <a:tabLst>
                <a:tab pos="0" algn="l"/>
              </a:tabLst>
            </a:pPr>
            <a:r>
              <a:rPr lang="en-GB" sz="5000" b="0" strike="noStrike" spc="-1">
                <a:solidFill>
                  <a:schemeClr val="dk1"/>
                </a:solidFill>
                <a:latin typeface="DM Sans Medium"/>
                <a:ea typeface="DM Sans Medium"/>
              </a:rPr>
              <a:t>Overview</a:t>
            </a:r>
            <a:endParaRPr lang="fr-FR" sz="5000" b="0" strike="noStrike" spc="-1">
              <a:solidFill>
                <a:schemeClr val="dk1"/>
              </a:solidFill>
              <a:latin typeface="Arial" panose="020B0604020202020204"/>
            </a:endParaRPr>
          </a:p>
        </p:txBody>
      </p:sp>
      <p:sp>
        <p:nvSpPr>
          <p:cNvPr id="738"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tIns="91440" rIns="91440" bIns="91440" anchor="ctr">
            <a:normAutofit/>
          </a:bodyPr>
          <a:p>
            <a:pPr indent="0" algn="ctr">
              <a:lnSpc>
                <a:spcPct val="100000"/>
              </a:lnSpc>
              <a:buNone/>
              <a:tabLst>
                <a:tab pos="0" algn="l"/>
              </a:tabLst>
            </a:pPr>
            <a:r>
              <a:rPr lang="en-GB" sz="4800" b="0" strike="noStrike" spc="-1">
                <a:solidFill>
                  <a:schemeClr val="dk1"/>
                </a:solidFill>
                <a:latin typeface="DM Sans Medium"/>
                <a:ea typeface="DM Sans Medium"/>
              </a:rPr>
              <a:t>01</a:t>
            </a:r>
            <a:endParaRPr lang="fr-FR" sz="4800" b="0" strike="noStrike" spc="-1">
              <a:solidFill>
                <a:schemeClr val="dk1"/>
              </a:solidFill>
              <a:latin typeface="Arial" panose="020B0604020202020204"/>
            </a:endParaRPr>
          </a:p>
        </p:txBody>
      </p:sp>
      <p:grpSp>
        <p:nvGrpSpPr>
          <p:cNvPr id="739" name="Google Shape;860;p38"/>
          <p:cNvGrpSpPr/>
          <p:nvPr/>
        </p:nvGrpSpPr>
        <p:grpSpPr>
          <a:xfrm>
            <a:off x="5454000" y="1236960"/>
            <a:ext cx="2976480" cy="2669400"/>
            <a:chOff x="5454000" y="1236960"/>
            <a:chExt cx="2976480" cy="2669400"/>
          </a:xfrm>
        </p:grpSpPr>
        <p:grpSp>
          <p:nvGrpSpPr>
            <p:cNvPr id="740" name="Google Shape;862;p38"/>
            <p:cNvGrpSpPr/>
            <p:nvPr/>
          </p:nvGrpSpPr>
          <p:grpSpPr>
            <a:xfrm>
              <a:off x="5636880" y="2809440"/>
              <a:ext cx="1096560" cy="1096560"/>
              <a:chOff x="5636880" y="2809440"/>
              <a:chExt cx="1096560" cy="1096560"/>
            </a:xfrm>
          </p:grpSpPr>
          <p:sp>
            <p:nvSpPr>
              <p:cNvPr id="741" name="Google Shape;863;p38"/>
              <p:cNvSpPr/>
              <p:nvPr/>
            </p:nvSpPr>
            <p:spPr>
              <a:xfrm>
                <a:off x="5636880" y="28094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42" name="Google Shape;864;p38"/>
              <p:cNvSpPr/>
              <p:nvPr/>
            </p:nvSpPr>
            <p:spPr>
              <a:xfrm>
                <a:off x="5693400" y="28659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43" name="Google Shape;865;p38"/>
              <p:cNvSpPr/>
              <p:nvPr/>
            </p:nvSpPr>
            <p:spPr>
              <a:xfrm>
                <a:off x="5746680" y="29188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44" name="Google Shape;866;p38"/>
              <p:cNvSpPr/>
              <p:nvPr/>
            </p:nvSpPr>
            <p:spPr>
              <a:xfrm>
                <a:off x="5801400" y="29739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45" name="Google Shape;867;p38"/>
              <p:cNvSpPr/>
              <p:nvPr/>
            </p:nvSpPr>
            <p:spPr>
              <a:xfrm>
                <a:off x="5856480" y="30286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46" name="Google Shape;868;p38"/>
              <p:cNvSpPr/>
              <p:nvPr/>
            </p:nvSpPr>
            <p:spPr>
              <a:xfrm>
                <a:off x="5911200" y="30837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47" name="Google Shape;869;p38"/>
              <p:cNvSpPr/>
              <p:nvPr/>
            </p:nvSpPr>
            <p:spPr>
              <a:xfrm>
                <a:off x="5972040" y="314460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48" name="Google Shape;870;p38"/>
              <p:cNvSpPr/>
              <p:nvPr/>
            </p:nvSpPr>
            <p:spPr>
              <a:xfrm>
                <a:off x="6033240" y="32058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749" name="Google Shape;871;p38"/>
            <p:cNvSpPr/>
            <p:nvPr/>
          </p:nvSpPr>
          <p:spPr>
            <a:xfrm flipH="1">
              <a:off x="7728120" y="15314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0" name="Google Shape;1006;p48"/>
          <p:cNvPicPr/>
          <p:nvPr/>
        </p:nvPicPr>
        <p:blipFill>
          <a:blip r:embed="rId1"/>
          <a:srcRect l="28362" t="3025" r="36449" b="23033"/>
          <a:stretch>
            <a:fillRect/>
          </a:stretch>
        </p:blipFill>
        <p:spPr>
          <a:xfrm>
            <a:off x="5471640" y="0"/>
            <a:ext cx="3672000" cy="5143320"/>
          </a:xfrm>
          <a:prstGeom prst="rect">
            <a:avLst/>
          </a:prstGeom>
          <a:ln w="0">
            <a:noFill/>
          </a:ln>
        </p:spPr>
      </p:pic>
      <p:sp>
        <p:nvSpPr>
          <p:cNvPr id="751" name="PlaceHolder 1"/>
          <p:cNvSpPr>
            <a:spLocks noGrp="1"/>
          </p:cNvSpPr>
          <p:nvPr>
            <p:ph type="title"/>
          </p:nvPr>
        </p:nvSpPr>
        <p:spPr>
          <a:xfrm>
            <a:off x="1115830" y="771660"/>
            <a:ext cx="3266640" cy="1657080"/>
          </a:xfrm>
          <a:prstGeom prst="rect">
            <a:avLst/>
          </a:prstGeom>
          <a:noFill/>
          <a:ln w="0">
            <a:noFill/>
          </a:ln>
        </p:spPr>
        <p:txBody>
          <a:bodyPr lIns="91440" tIns="91440" rIns="91440" bIns="91440" anchor="b">
            <a:normAutofit/>
          </a:bodyPr>
          <a:p>
            <a:pPr indent="0" algn="ctr">
              <a:lnSpc>
                <a:spcPct val="100000"/>
              </a:lnSpc>
              <a:buNone/>
              <a:tabLst>
                <a:tab pos="0" algn="l"/>
              </a:tabLst>
            </a:pPr>
            <a:r>
              <a:rPr lang="en-GB" sz="3000" b="0" strike="noStrike" spc="-1">
                <a:solidFill>
                  <a:schemeClr val="dk1"/>
                </a:solidFill>
                <a:latin typeface="DM Sans Medium"/>
                <a:ea typeface="DM Sans Medium"/>
              </a:rPr>
              <a:t>Definition of NumPy</a:t>
            </a:r>
            <a:endParaRPr lang="fr-FR" sz="3000" b="0" strike="noStrike" spc="-1">
              <a:solidFill>
                <a:schemeClr val="dk1"/>
              </a:solidFill>
              <a:latin typeface="Arial" panose="020B0604020202020204"/>
            </a:endParaRPr>
          </a:p>
        </p:txBody>
      </p:sp>
      <p:sp>
        <p:nvSpPr>
          <p:cNvPr id="752" name="PlaceHolder 2"/>
          <p:cNvSpPr>
            <a:spLocks noGrp="1"/>
          </p:cNvSpPr>
          <p:nvPr>
            <p:ph type="subTitle"/>
          </p:nvPr>
        </p:nvSpPr>
        <p:spPr>
          <a:xfrm>
            <a:off x="1127895" y="2571615"/>
            <a:ext cx="3266640" cy="809280"/>
          </a:xfrm>
          <a:prstGeom prst="rect">
            <a:avLst/>
          </a:prstGeom>
          <a:noFill/>
          <a:ln w="0">
            <a:noFill/>
          </a:ln>
        </p:spPr>
        <p:txBody>
          <a:bodyPr lIns="91440" tIns="91440" rIns="91440" bIns="91440" anchor="t">
            <a:noAutofit/>
          </a:bodyPr>
          <a:p>
            <a:pPr indent="0" algn="ctr">
              <a:lnSpc>
                <a:spcPct val="100000"/>
              </a:lnSpc>
              <a:buNone/>
              <a:tabLst>
                <a:tab pos="0" algn="l"/>
              </a:tabLst>
            </a:pPr>
            <a:r>
              <a:rPr lang="en-GB" sz="1400" b="0" strike="noStrike" spc="-1">
                <a:solidFill>
                  <a:schemeClr val="dk1"/>
                </a:solidFill>
                <a:latin typeface="Roboto"/>
                <a:ea typeface="Roboto"/>
              </a:rPr>
              <a:t>NumPy, short for Numerical Python, is an open-source library that provides support for large, multi-dimensional arrays and matrices, along with a collection of high-level mathematical functions to operate on these arrays.</a:t>
            </a:r>
            <a:endParaRPr lang="en-GB" sz="1400" b="0" strike="noStrike" spc="-1">
              <a:solidFill>
                <a:schemeClr val="dk1"/>
              </a:solidFill>
              <a:latin typeface="Roboto"/>
              <a:ea typeface="Roboto"/>
            </a:endParaRPr>
          </a:p>
        </p:txBody>
      </p:sp>
      <p:grpSp>
        <p:nvGrpSpPr>
          <p:cNvPr id="753" name="Google Shape;1009;p48"/>
          <p:cNvGrpSpPr/>
          <p:nvPr/>
        </p:nvGrpSpPr>
        <p:grpSpPr>
          <a:xfrm>
            <a:off x="7020000" y="3506760"/>
            <a:ext cx="2672280" cy="2704680"/>
            <a:chOff x="7020000" y="3506760"/>
            <a:chExt cx="2672280" cy="2704680"/>
          </a:xfrm>
        </p:grpSpPr>
        <p:grpSp>
          <p:nvGrpSpPr>
            <p:cNvPr id="754" name="Google Shape;1010;p48"/>
            <p:cNvGrpSpPr/>
            <p:nvPr/>
          </p:nvGrpSpPr>
          <p:grpSpPr>
            <a:xfrm>
              <a:off x="8595360" y="3506760"/>
              <a:ext cx="1096920" cy="1096920"/>
              <a:chOff x="8595360" y="3506760"/>
              <a:chExt cx="1096920" cy="1096920"/>
            </a:xfrm>
          </p:grpSpPr>
          <p:sp>
            <p:nvSpPr>
              <p:cNvPr id="755" name="Google Shape;1011;p48"/>
              <p:cNvSpPr/>
              <p:nvPr/>
            </p:nvSpPr>
            <p:spPr>
              <a:xfrm>
                <a:off x="8595360" y="3506760"/>
                <a:ext cx="1096920" cy="10969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56" name="Google Shape;1012;p48"/>
              <p:cNvSpPr/>
              <p:nvPr/>
            </p:nvSpPr>
            <p:spPr>
              <a:xfrm>
                <a:off x="8651880" y="356328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57" name="Google Shape;1013;p48"/>
              <p:cNvSpPr/>
              <p:nvPr/>
            </p:nvSpPr>
            <p:spPr>
              <a:xfrm>
                <a:off x="8704800" y="361620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58" name="Google Shape;1014;p48"/>
              <p:cNvSpPr/>
              <p:nvPr/>
            </p:nvSpPr>
            <p:spPr>
              <a:xfrm>
                <a:off x="8759880" y="367128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59" name="Google Shape;1015;p48"/>
              <p:cNvSpPr/>
              <p:nvPr/>
            </p:nvSpPr>
            <p:spPr>
              <a:xfrm>
                <a:off x="8814960" y="372600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60" name="Google Shape;1016;p48"/>
              <p:cNvSpPr/>
              <p:nvPr/>
            </p:nvSpPr>
            <p:spPr>
              <a:xfrm>
                <a:off x="8869680" y="3781080"/>
                <a:ext cx="548640" cy="5486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61" name="Google Shape;1017;p48"/>
              <p:cNvSpPr/>
              <p:nvPr/>
            </p:nvSpPr>
            <p:spPr>
              <a:xfrm>
                <a:off x="8930520" y="3841920"/>
                <a:ext cx="426600" cy="42660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62" name="Google Shape;1018;p48"/>
              <p:cNvSpPr/>
              <p:nvPr/>
            </p:nvSpPr>
            <p:spPr>
              <a:xfrm>
                <a:off x="8991720" y="390312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3"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93467"/>
          </a:bodyPr>
          <a:p>
            <a:pPr indent="0" algn="r">
              <a:lnSpc>
                <a:spcPct val="100000"/>
              </a:lnSpc>
              <a:buNone/>
              <a:tabLst>
                <a:tab pos="0" algn="l"/>
              </a:tabLst>
            </a:pPr>
            <a:r>
              <a:rPr lang="en-GB" sz="5500" b="0" strike="noStrike" spc="-1">
                <a:solidFill>
                  <a:schemeClr val="dk1"/>
                </a:solidFill>
                <a:latin typeface="DM Sans Medium"/>
                <a:ea typeface="DM Sans Medium"/>
              </a:rPr>
              <a:t>History and Development</a:t>
            </a:r>
            <a:endParaRPr lang="fr-FR" sz="5500" b="0" strike="noStrike" spc="-1">
              <a:solidFill>
                <a:schemeClr val="dk1"/>
              </a:solidFill>
              <a:latin typeface="Arial" panose="020B0604020202020204"/>
            </a:endParaRPr>
          </a:p>
        </p:txBody>
      </p:sp>
      <p:sp>
        <p:nvSpPr>
          <p:cNvPr id="764"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NumPy was created in 2005 by Travis Olliphant as an enhancement of the earlier Numeric and Numarray libraries. It has since become a foundational library in the scientific Python ecosystem.</a:t>
            </a:r>
            <a:endParaRPr lang="en-US" sz="1600" b="0" strike="noStrike" spc="-1">
              <a:solidFill>
                <a:srgbClr val="000000"/>
              </a:solidFill>
              <a:latin typeface="OpenSymbol"/>
            </a:endParaRPr>
          </a:p>
        </p:txBody>
      </p:sp>
      <p:grpSp>
        <p:nvGrpSpPr>
          <p:cNvPr id="765" name="Google Shape;842;p37"/>
          <p:cNvGrpSpPr/>
          <p:nvPr/>
        </p:nvGrpSpPr>
        <p:grpSpPr>
          <a:xfrm>
            <a:off x="-947520" y="-1339200"/>
            <a:ext cx="4615560" cy="4674960"/>
            <a:chOff x="-947520" y="-1339200"/>
            <a:chExt cx="4615560" cy="4674960"/>
          </a:xfrm>
        </p:grpSpPr>
        <p:grpSp>
          <p:nvGrpSpPr>
            <p:cNvPr id="766" name="Google Shape;844;p37"/>
            <p:cNvGrpSpPr/>
            <p:nvPr/>
          </p:nvGrpSpPr>
          <p:grpSpPr>
            <a:xfrm>
              <a:off x="144360" y="450000"/>
              <a:ext cx="1096560" cy="1096560"/>
              <a:chOff x="144360" y="450000"/>
              <a:chExt cx="1096560" cy="1096560"/>
            </a:xfrm>
          </p:grpSpPr>
          <p:sp>
            <p:nvSpPr>
              <p:cNvPr id="767"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68"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69"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70"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71"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72"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73"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74"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775"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79284"/>
          </a:bodyPr>
          <a:p>
            <a:pPr indent="0" algn="r">
              <a:lnSpc>
                <a:spcPct val="100000"/>
              </a:lnSpc>
              <a:buNone/>
              <a:tabLst>
                <a:tab pos="0" algn="l"/>
              </a:tabLst>
            </a:pPr>
            <a:r>
              <a:rPr lang="en-GB" sz="5500" b="0" strike="noStrike" spc="-1">
                <a:solidFill>
                  <a:schemeClr val="dk1"/>
                </a:solidFill>
                <a:latin typeface="DM Sans Medium"/>
                <a:ea typeface="DM Sans Medium"/>
              </a:rPr>
              <a:t>Importance in Data Science</a:t>
            </a:r>
            <a:endParaRPr lang="fr-FR" sz="5500" b="0" strike="noStrike" spc="-1">
              <a:solidFill>
                <a:schemeClr val="dk1"/>
              </a:solidFill>
              <a:latin typeface="Arial" panose="020B0604020202020204"/>
            </a:endParaRPr>
          </a:p>
        </p:txBody>
      </p:sp>
      <p:sp>
        <p:nvSpPr>
          <p:cNvPr id="777"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NumPy is crucial for data science as it forms the backbone of many data manipulation and analysis libraries such as Pandas, SciPy, and Matplotlib, enabling efficient array operations and complex mathematical calculations.</a:t>
            </a:r>
            <a:endParaRPr lang="en-US" sz="1600" b="0" strike="noStrike" spc="-1">
              <a:solidFill>
                <a:srgbClr val="000000"/>
              </a:solidFill>
              <a:latin typeface="OpenSymbol"/>
            </a:endParaRPr>
          </a:p>
        </p:txBody>
      </p:sp>
      <p:grpSp>
        <p:nvGrpSpPr>
          <p:cNvPr id="778" name="Google Shape;842;p37"/>
          <p:cNvGrpSpPr/>
          <p:nvPr/>
        </p:nvGrpSpPr>
        <p:grpSpPr>
          <a:xfrm>
            <a:off x="-947520" y="-1339200"/>
            <a:ext cx="4615560" cy="4674960"/>
            <a:chOff x="-947520" y="-1339200"/>
            <a:chExt cx="4615560" cy="4674960"/>
          </a:xfrm>
        </p:grpSpPr>
        <p:grpSp>
          <p:nvGrpSpPr>
            <p:cNvPr id="779" name="Google Shape;844;p37"/>
            <p:cNvGrpSpPr/>
            <p:nvPr/>
          </p:nvGrpSpPr>
          <p:grpSpPr>
            <a:xfrm>
              <a:off x="144360" y="450000"/>
              <a:ext cx="1096560" cy="1096560"/>
              <a:chOff x="144360" y="450000"/>
              <a:chExt cx="1096560" cy="1096560"/>
            </a:xfrm>
          </p:grpSpPr>
          <p:sp>
            <p:nvSpPr>
              <p:cNvPr id="780"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81"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82"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83"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84"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85"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86"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87"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788"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PlaceHolder 1"/>
          <p:cNvSpPr>
            <a:spLocks noGrp="1"/>
          </p:cNvSpPr>
          <p:nvPr>
            <p:ph type="title"/>
          </p:nvPr>
        </p:nvSpPr>
        <p:spPr>
          <a:xfrm>
            <a:off x="1295280" y="2333520"/>
            <a:ext cx="3800160" cy="1647360"/>
          </a:xfrm>
          <a:prstGeom prst="rect">
            <a:avLst/>
          </a:prstGeom>
          <a:noFill/>
          <a:ln w="0">
            <a:noFill/>
          </a:ln>
        </p:spPr>
        <p:txBody>
          <a:bodyPr lIns="91440" tIns="91440" rIns="91440" bIns="91440" anchor="t">
            <a:normAutofit/>
          </a:bodyPr>
          <a:p>
            <a:pPr indent="0">
              <a:lnSpc>
                <a:spcPct val="100000"/>
              </a:lnSpc>
              <a:buNone/>
              <a:tabLst>
                <a:tab pos="0" algn="l"/>
              </a:tabLst>
            </a:pPr>
            <a:r>
              <a:rPr lang="en-GB" sz="5000" b="0" strike="noStrike" spc="-1">
                <a:solidFill>
                  <a:schemeClr val="dk1"/>
                </a:solidFill>
                <a:latin typeface="DM Sans Medium"/>
                <a:ea typeface="DM Sans Medium"/>
              </a:rPr>
              <a:t>Core Features</a:t>
            </a:r>
            <a:endParaRPr lang="fr-FR" sz="5000" b="0" strike="noStrike" spc="-1">
              <a:solidFill>
                <a:schemeClr val="dk1"/>
              </a:solidFill>
              <a:latin typeface="Arial" panose="020B0604020202020204"/>
            </a:endParaRPr>
          </a:p>
        </p:txBody>
      </p:sp>
      <p:sp>
        <p:nvSpPr>
          <p:cNvPr id="790"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tIns="91440" rIns="91440" bIns="91440" anchor="ctr">
            <a:normAutofit/>
          </a:bodyPr>
          <a:p>
            <a:pPr indent="0" algn="ctr">
              <a:lnSpc>
                <a:spcPct val="100000"/>
              </a:lnSpc>
              <a:buNone/>
              <a:tabLst>
                <a:tab pos="0" algn="l"/>
              </a:tabLst>
            </a:pPr>
            <a:r>
              <a:rPr lang="en-GB" sz="4800" b="0" strike="noStrike" spc="-1">
                <a:solidFill>
                  <a:schemeClr val="dk1"/>
                </a:solidFill>
                <a:latin typeface="DM Sans Medium"/>
                <a:ea typeface="DM Sans Medium"/>
              </a:rPr>
              <a:t>02</a:t>
            </a:r>
            <a:endParaRPr lang="fr-FR" sz="4800" b="0" strike="noStrike" spc="-1">
              <a:solidFill>
                <a:schemeClr val="dk1"/>
              </a:solidFill>
              <a:latin typeface="Arial" panose="020B0604020202020204"/>
            </a:endParaRPr>
          </a:p>
        </p:txBody>
      </p:sp>
      <p:grpSp>
        <p:nvGrpSpPr>
          <p:cNvPr id="791" name="Google Shape;860;p38"/>
          <p:cNvGrpSpPr/>
          <p:nvPr/>
        </p:nvGrpSpPr>
        <p:grpSpPr>
          <a:xfrm>
            <a:off x="5454000" y="1236960"/>
            <a:ext cx="2976480" cy="2669400"/>
            <a:chOff x="5454000" y="1236960"/>
            <a:chExt cx="2976480" cy="2669400"/>
          </a:xfrm>
        </p:grpSpPr>
        <p:grpSp>
          <p:nvGrpSpPr>
            <p:cNvPr id="792" name="Google Shape;862;p38"/>
            <p:cNvGrpSpPr/>
            <p:nvPr/>
          </p:nvGrpSpPr>
          <p:grpSpPr>
            <a:xfrm>
              <a:off x="5636880" y="2809440"/>
              <a:ext cx="1096560" cy="1096560"/>
              <a:chOff x="5636880" y="2809440"/>
              <a:chExt cx="1096560" cy="1096560"/>
            </a:xfrm>
          </p:grpSpPr>
          <p:sp>
            <p:nvSpPr>
              <p:cNvPr id="793" name="Google Shape;863;p38"/>
              <p:cNvSpPr/>
              <p:nvPr/>
            </p:nvSpPr>
            <p:spPr>
              <a:xfrm>
                <a:off x="5636880" y="280944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94" name="Google Shape;864;p38"/>
              <p:cNvSpPr/>
              <p:nvPr/>
            </p:nvSpPr>
            <p:spPr>
              <a:xfrm>
                <a:off x="5693400" y="286596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95" name="Google Shape;865;p38"/>
              <p:cNvSpPr/>
              <p:nvPr/>
            </p:nvSpPr>
            <p:spPr>
              <a:xfrm>
                <a:off x="5746680" y="291888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96" name="Google Shape;866;p38"/>
              <p:cNvSpPr/>
              <p:nvPr/>
            </p:nvSpPr>
            <p:spPr>
              <a:xfrm>
                <a:off x="5801400" y="297396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97" name="Google Shape;867;p38"/>
              <p:cNvSpPr/>
              <p:nvPr/>
            </p:nvSpPr>
            <p:spPr>
              <a:xfrm>
                <a:off x="5856480" y="302868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98" name="Google Shape;868;p38"/>
              <p:cNvSpPr/>
              <p:nvPr/>
            </p:nvSpPr>
            <p:spPr>
              <a:xfrm>
                <a:off x="5911200" y="30837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799" name="Google Shape;869;p38"/>
              <p:cNvSpPr/>
              <p:nvPr/>
            </p:nvSpPr>
            <p:spPr>
              <a:xfrm>
                <a:off x="5972040" y="314460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00" name="Google Shape;870;p38"/>
              <p:cNvSpPr/>
              <p:nvPr/>
            </p:nvSpPr>
            <p:spPr>
              <a:xfrm>
                <a:off x="6033240" y="32058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801" name="Google Shape;871;p38"/>
            <p:cNvSpPr/>
            <p:nvPr/>
          </p:nvSpPr>
          <p:spPr>
            <a:xfrm flipH="1">
              <a:off x="7728120" y="153144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2"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a:bodyPr>
          <a:p>
            <a:pPr indent="0" algn="r">
              <a:lnSpc>
                <a:spcPct val="100000"/>
              </a:lnSpc>
              <a:buNone/>
              <a:tabLst>
                <a:tab pos="0" algn="l"/>
              </a:tabLst>
            </a:pPr>
            <a:r>
              <a:rPr lang="en-GB" sz="5500" b="0" strike="noStrike" spc="-1">
                <a:solidFill>
                  <a:schemeClr val="dk1"/>
                </a:solidFill>
                <a:latin typeface="DM Sans Medium"/>
                <a:ea typeface="DM Sans Medium"/>
              </a:rPr>
              <a:t>N-dimensional Arrays</a:t>
            </a:r>
            <a:endParaRPr lang="fr-FR" sz="5500" b="0" strike="noStrike" spc="-1">
              <a:solidFill>
                <a:schemeClr val="dk1"/>
              </a:solidFill>
              <a:latin typeface="Arial" panose="020B0604020202020204"/>
            </a:endParaRPr>
          </a:p>
        </p:txBody>
      </p:sp>
      <p:sp>
        <p:nvSpPr>
          <p:cNvPr id="803"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p>
            <a:pPr indent="0" algn="r">
              <a:lnSpc>
                <a:spcPct val="100000"/>
              </a:lnSpc>
              <a:buNone/>
              <a:tabLst>
                <a:tab pos="0" algn="l"/>
              </a:tabLst>
            </a:pPr>
            <a:r>
              <a:rPr lang="en-GB" sz="1600" b="0" strike="noStrike" spc="-1">
                <a:solidFill>
                  <a:schemeClr val="dk1"/>
                </a:solidFill>
                <a:latin typeface="Roboto"/>
                <a:ea typeface="Roboto"/>
              </a:rPr>
              <a:t>NumPy introduces a powerful N-dimensional array object known as ndarray, which allows for efficient storage and manipulation of numerical data in multiple dimensions.</a:t>
            </a:r>
            <a:endParaRPr lang="en-US" sz="1600" b="0" strike="noStrike" spc="-1">
              <a:solidFill>
                <a:srgbClr val="000000"/>
              </a:solidFill>
              <a:latin typeface="OpenSymbol"/>
            </a:endParaRPr>
          </a:p>
        </p:txBody>
      </p:sp>
      <p:grpSp>
        <p:nvGrpSpPr>
          <p:cNvPr id="804" name="Google Shape;842;p37"/>
          <p:cNvGrpSpPr/>
          <p:nvPr/>
        </p:nvGrpSpPr>
        <p:grpSpPr>
          <a:xfrm>
            <a:off x="-947520" y="-1339200"/>
            <a:ext cx="4615560" cy="4674960"/>
            <a:chOff x="-947520" y="-1339200"/>
            <a:chExt cx="4615560" cy="4674960"/>
          </a:xfrm>
        </p:grpSpPr>
        <p:grpSp>
          <p:nvGrpSpPr>
            <p:cNvPr id="805" name="Google Shape;844;p37"/>
            <p:cNvGrpSpPr/>
            <p:nvPr/>
          </p:nvGrpSpPr>
          <p:grpSpPr>
            <a:xfrm>
              <a:off x="144360" y="450000"/>
              <a:ext cx="1096560" cy="1096560"/>
              <a:chOff x="144360" y="450000"/>
              <a:chExt cx="1096560" cy="1096560"/>
            </a:xfrm>
          </p:grpSpPr>
          <p:sp>
            <p:nvSpPr>
              <p:cNvPr id="806" name="Google Shape;845;p37"/>
              <p:cNvSpPr/>
              <p:nvPr/>
            </p:nvSpPr>
            <p:spPr>
              <a:xfrm>
                <a:off x="144360" y="450000"/>
                <a:ext cx="1096560" cy="1096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07" name="Google Shape;846;p37"/>
              <p:cNvSpPr/>
              <p:nvPr/>
            </p:nvSpPr>
            <p:spPr>
              <a:xfrm>
                <a:off x="200880" y="506520"/>
                <a:ext cx="983520" cy="983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08" name="Google Shape;847;p37"/>
              <p:cNvSpPr/>
              <p:nvPr/>
            </p:nvSpPr>
            <p:spPr>
              <a:xfrm>
                <a:off x="253800" y="559440"/>
                <a:ext cx="877680" cy="8776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09" name="Google Shape;848;p37"/>
              <p:cNvSpPr/>
              <p:nvPr/>
            </p:nvSpPr>
            <p:spPr>
              <a:xfrm>
                <a:off x="308880" y="614520"/>
                <a:ext cx="767520" cy="76752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10" name="Google Shape;849;p37"/>
              <p:cNvSpPr/>
              <p:nvPr/>
            </p:nvSpPr>
            <p:spPr>
              <a:xfrm>
                <a:off x="363600" y="669240"/>
                <a:ext cx="658080" cy="6580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11" name="Google Shape;850;p37"/>
              <p:cNvSpPr/>
              <p:nvPr/>
            </p:nvSpPr>
            <p:spPr>
              <a:xfrm>
                <a:off x="418680" y="723960"/>
                <a:ext cx="548280" cy="54828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12" name="Google Shape;851;p37"/>
              <p:cNvSpPr/>
              <p:nvPr/>
            </p:nvSpPr>
            <p:spPr>
              <a:xfrm>
                <a:off x="479520" y="785160"/>
                <a:ext cx="426240" cy="42624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813" name="Google Shape;852;p37"/>
              <p:cNvSpPr/>
              <p:nvPr/>
            </p:nvSpPr>
            <p:spPr>
              <a:xfrm>
                <a:off x="540360" y="846000"/>
                <a:ext cx="304560" cy="304560"/>
              </a:xfrm>
              <a:prstGeom prst="ellipse">
                <a:avLst/>
              </a:prstGeom>
              <a:noFill/>
              <a:ln w="9525">
                <a:solidFill>
                  <a:srgbClr val="0D0D0D"/>
                </a:solidFill>
                <a:round/>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grpSp>
        <p:sp>
          <p:nvSpPr>
            <p:cNvPr id="814" name="Google Shape;853;p37"/>
            <p:cNvSpPr/>
            <p:nvPr/>
          </p:nvSpPr>
          <p:spPr>
            <a:xfrm flipH="1">
              <a:off x="143640" y="1892160"/>
              <a:ext cx="273960" cy="273960"/>
            </a:xfrm>
            <a:prstGeom prst="mathPlus">
              <a:avLst>
                <a:gd name="adj1" fmla="val 6854"/>
              </a:avLst>
            </a:prstGeom>
            <a:solidFill>
              <a:schemeClr val="dk1"/>
            </a:solidFill>
            <a:ln w="0">
              <a:noFill/>
            </a:ln>
          </p:spPr>
          <p:style>
            <a:lnRef idx="0">
              <a:srgbClr val="FFFFFF"/>
            </a:lnRef>
            <a:fillRef idx="0">
              <a:srgbClr val="FFFFFF"/>
            </a:fillRef>
            <a:effectRef idx="0">
              <a:srgbClr val="FFFFFF"/>
            </a:effectRef>
            <a:fontRef idx="minor"/>
          </p:style>
          <p:txBody>
            <a:bodyPr tIns="9360" bIns="9360" anchor="ctr">
              <a:noAutofit/>
            </a:bodyPr>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 name="Google Shape;1367;p65"/>
          <p:cNvSpPr/>
          <p:nvPr/>
        </p:nvSpPr>
        <p:spPr>
          <a:xfrm>
            <a:off x="1324080" y="714240"/>
            <a:ext cx="2695320" cy="3714480"/>
          </a:xfrm>
          <a:prstGeom prst="rect">
            <a:avLst/>
          </a:prstGeom>
          <a:solidFill>
            <a:srgbClr val="000000"/>
          </a:solidFill>
          <a:ln w="0">
            <a:noFill/>
          </a:ln>
        </p:spPr>
        <p:style>
          <a:lnRef idx="0">
            <a:srgbClr val="FFFFFF"/>
          </a:lnRef>
          <a:fillRef idx="0">
            <a:srgbClr val="FFFFFF"/>
          </a:fillRef>
          <a:effectRef idx="0">
            <a:srgbClr val="FFFFFF"/>
          </a:effectRef>
          <a:fontRef idx="minor"/>
        </p:style>
        <p:txBody>
          <a:bodyPr lIns="870823080" tIns="1857240" rIns="870823080" bIns="1857240" anchor="t">
            <a:spAutoFit/>
          </a:bodyPr>
          <a:p>
            <a:pPr algn="ctr" defTabSz="914400">
              <a:lnSpc>
                <a:spcPct val="100000"/>
              </a:lnSpc>
              <a:tabLst>
                <a:tab pos="0" algn="l"/>
              </a:tabLst>
            </a:pPr>
            <a:endParaRPr lang="fr-FR" sz="1800" b="0" strike="noStrike" spc="-1">
              <a:solidFill>
                <a:schemeClr val="dk1"/>
              </a:solidFill>
              <a:latin typeface="Arial" panose="020B0604020202020204"/>
            </a:endParaRPr>
          </a:p>
        </p:txBody>
      </p:sp>
      <p:pic>
        <p:nvPicPr>
          <p:cNvPr id="816" name="Google Shape;1368;p65"/>
          <p:cNvPicPr/>
          <p:nvPr/>
        </p:nvPicPr>
        <p:blipFill>
          <a:blip r:embed="rId1"/>
          <a:srcRect l="54258" r="3529"/>
          <a:stretch>
            <a:fillRect/>
          </a:stretch>
        </p:blipFill>
        <p:spPr>
          <a:xfrm>
            <a:off x="1414440" y="831960"/>
            <a:ext cx="2512080" cy="3347640"/>
          </a:xfrm>
          <a:prstGeom prst="rect">
            <a:avLst/>
          </a:prstGeom>
          <a:ln w="19050">
            <a:solidFill>
              <a:srgbClr val="0D0D0D"/>
            </a:solidFill>
            <a:round/>
          </a:ln>
        </p:spPr>
      </p:pic>
      <p:sp>
        <p:nvSpPr>
          <p:cNvPr id="817" name="PlaceHolder 1"/>
          <p:cNvSpPr>
            <a:spLocks noGrp="1"/>
          </p:cNvSpPr>
          <p:nvPr>
            <p:ph type="title"/>
          </p:nvPr>
        </p:nvSpPr>
        <p:spPr>
          <a:xfrm>
            <a:off x="4743360" y="1905120"/>
            <a:ext cx="3076200" cy="657000"/>
          </a:xfrm>
          <a:prstGeom prst="rect">
            <a:avLst/>
          </a:prstGeom>
          <a:noFill/>
          <a:ln w="0">
            <a:noFill/>
          </a:ln>
        </p:spPr>
        <p:txBody>
          <a:bodyPr lIns="91440" tIns="91440" rIns="91440" bIns="91440" anchor="b">
            <a:noAutofit/>
          </a:bodyPr>
          <a:p>
            <a:pPr indent="0" algn="l">
              <a:lnSpc>
                <a:spcPct val="100000"/>
              </a:lnSpc>
              <a:buNone/>
              <a:tabLst>
                <a:tab pos="0" algn="l"/>
              </a:tabLst>
            </a:pPr>
            <a:r>
              <a:rPr lang="en-GB" sz="3200" b="0" strike="noStrike" spc="-1">
                <a:solidFill>
                  <a:schemeClr val="dk1"/>
                </a:solidFill>
                <a:latin typeface="DM Sans Medium"/>
                <a:ea typeface="DM Sans Medium"/>
              </a:rPr>
              <a:t>Mathematical Functions</a:t>
            </a:r>
            <a:endParaRPr lang="en-GB" sz="3200" b="0" strike="noStrike" spc="-1">
              <a:solidFill>
                <a:schemeClr val="dk1"/>
              </a:solidFill>
              <a:latin typeface="DM Sans Medium"/>
              <a:ea typeface="DM Sans Medium"/>
            </a:endParaRPr>
          </a:p>
        </p:txBody>
      </p:sp>
      <p:sp>
        <p:nvSpPr>
          <p:cNvPr id="818" name="PlaceHolder 2"/>
          <p:cNvSpPr>
            <a:spLocks noGrp="1"/>
          </p:cNvSpPr>
          <p:nvPr>
            <p:ph type="subTitle"/>
          </p:nvPr>
        </p:nvSpPr>
        <p:spPr>
          <a:xfrm>
            <a:off x="4743360" y="2562120"/>
            <a:ext cx="3076200" cy="752040"/>
          </a:xfrm>
          <a:prstGeom prst="rect">
            <a:avLst/>
          </a:prstGeom>
          <a:noFill/>
          <a:ln w="0">
            <a:noFill/>
          </a:ln>
        </p:spPr>
        <p:txBody>
          <a:bodyPr lIns="91440" tIns="91440" rIns="91440" bIns="91440" anchor="t">
            <a:noAutofit/>
          </a:bodyPr>
          <a:p>
            <a:pPr indent="0" algn="l">
              <a:lnSpc>
                <a:spcPct val="100000"/>
              </a:lnSpc>
              <a:buNone/>
              <a:tabLst>
                <a:tab pos="0" algn="l"/>
              </a:tabLst>
            </a:pPr>
            <a:r>
              <a:rPr lang="en-GB" sz="1600" b="0" strike="noStrike" spc="-1">
                <a:solidFill>
                  <a:schemeClr val="dk1"/>
                </a:solidFill>
                <a:latin typeface="Roboto"/>
                <a:ea typeface="Roboto"/>
              </a:rPr>
              <a:t>The library provides a wide array of mathematical functions that facilitate operations such as statistical calculations, linear algebra, and Fourier transforms, all optimized for performance.</a:t>
            </a:r>
            <a:endParaRPr lang="en-GB" sz="1600" b="0" strike="noStrike" spc="-1">
              <a:solidFill>
                <a:schemeClr val="dk1"/>
              </a:solidFill>
              <a:latin typeface="Roboto"/>
              <a:ea typeface="Roboto"/>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4388</Words>
  <Application>WPS Slides</Application>
  <PresentationFormat/>
  <Paragraphs>94</Paragraphs>
  <Slides>24</Slides>
  <Notes>0</Notes>
  <HiddenSlides>0</HiddenSlides>
  <MMClips>0</MMClips>
  <ScaleCrop>false</ScaleCrop>
  <HeadingPairs>
    <vt:vector size="6" baseType="variant">
      <vt:variant>
        <vt:lpstr>已用的字体</vt:lpstr>
      </vt:variant>
      <vt:variant>
        <vt:i4>13</vt:i4>
      </vt:variant>
      <vt:variant>
        <vt:lpstr>主题</vt:lpstr>
      </vt:variant>
      <vt:variant>
        <vt:i4>30</vt:i4>
      </vt:variant>
      <vt:variant>
        <vt:lpstr>幻灯片标题</vt:lpstr>
      </vt:variant>
      <vt:variant>
        <vt:i4>24</vt:i4>
      </vt:variant>
    </vt:vector>
  </HeadingPairs>
  <TitlesOfParts>
    <vt:vector size="67" baseType="lpstr">
      <vt:lpstr>Arial</vt:lpstr>
      <vt:lpstr>SimSun</vt:lpstr>
      <vt:lpstr>Wingdings</vt:lpstr>
      <vt:lpstr>OpenSymbol</vt:lpstr>
      <vt:lpstr>Arial</vt:lpstr>
      <vt:lpstr>Symbol</vt:lpstr>
      <vt:lpstr>DM Sans Medium</vt:lpstr>
      <vt:lpstr>Segoe Print</vt:lpstr>
      <vt:lpstr>Roboto</vt:lpstr>
      <vt:lpstr>Times New Roman</vt:lpstr>
      <vt:lpstr>Microsoft YaHei</vt:lpstr>
      <vt:lpstr>Arial Unicode MS</vt:lpstr>
      <vt:lpstr>Calibri</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Slidesgo Final Pages</vt:lpstr>
      <vt:lpstr>Slidesgo Final Pages</vt:lpstr>
      <vt:lpstr>NumPy</vt:lpstr>
      <vt:lpstr>Introduction</vt:lpstr>
      <vt:lpstr>01</vt:lpstr>
      <vt:lpstr>Definition of NumPy</vt:lpstr>
      <vt:lpstr>History and Development</vt:lpstr>
      <vt:lpstr>Importance in Data Science</vt:lpstr>
      <vt:lpstr>02</vt:lpstr>
      <vt:lpstr>N-dimensional Arrays</vt:lpstr>
      <vt:lpstr>Mathematical Functions</vt:lpstr>
      <vt:lpstr>Performance Optimization</vt:lpstr>
      <vt:lpstr>03</vt:lpstr>
      <vt:lpstr>Scientific Computing</vt:lpstr>
      <vt:lpstr>Data Analysis and Manipulation</vt:lpstr>
      <vt:lpstr>Machine Learning Integration</vt:lpstr>
      <vt:lpstr>04</vt:lpstr>
      <vt:lpstr>Installation Methods</vt:lpstr>
      <vt:lpstr>Basic Syntax and Usage</vt:lpstr>
      <vt:lpstr>Common Functions and Tools</vt:lpstr>
      <vt:lpstr>05</vt:lpstr>
      <vt:lpstr>Broadcasting and Vectorization</vt:lpstr>
      <vt:lpstr>Data Types and Memory Layout</vt:lpstr>
      <vt:lpstr>Interfacing with Other Libraries</vt:lpstr>
      <vt:lpstr>Conclusions</vt:lpstr>
      <vt:lpstr>PowerPoint 演示文稿</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NumPy</dc:title>
  <dc:creator/>
  <cp:lastModifiedBy>HP</cp:lastModifiedBy>
  <cp:revision>3</cp:revision>
  <dcterms:created xsi:type="dcterms:W3CDTF">2025-04-21T17:04:57Z</dcterms:created>
  <dcterms:modified xsi:type="dcterms:W3CDTF">2025-04-21T17:18:05Z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24</vt:r8>
  </property>
  <property fmtid="{D5CDD505-2E9C-101B-9397-08002B2CF9AE}" pid="3" name="ICV">
    <vt:lpwstr>ED3D2289458D4176B234E33EE6478BE9_12</vt:lpwstr>
  </property>
  <property fmtid="{D5CDD505-2E9C-101B-9397-08002B2CF9AE}" pid="4" name="KSOProductBuildVer">
    <vt:lpwstr>1033-12.2.0.20795</vt:lpwstr>
  </property>
</Properties>
</file>